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2000"/>
  <p:notesSz cx="6858000" cy="9144000"/>
  <p:embeddedFontLst>
    <p:embeddedFont>
      <p:font typeface="Poppins"/>
      <p:regular r:id="rId31"/>
      <p:bold r:id="rId32"/>
      <p:italic r:id="rId33"/>
      <p:boldItalic r:id="rId34"/>
    </p:embeddedFont>
    <p:embeddedFont>
      <p:font typeface="Twinkle Star"/>
      <p:regular r:id="rId35"/>
    </p:embeddedFont>
    <p:embeddedFont>
      <p:font typeface="Comfortaa Medium"/>
      <p:regular r:id="rId36"/>
      <p:bold r:id="rId37"/>
    </p:embeddedFont>
    <p:embeddedFont>
      <p:font typeface="Comfortaa"/>
      <p:regular r:id="rId38"/>
      <p:bold r:id="rId39"/>
    </p:embeddedFont>
    <p:embeddedFont>
      <p:font typeface="Homemade Apple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omemadeApple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oppins-italic.fntdata"/><Relationship Id="rId10" Type="http://schemas.openxmlformats.org/officeDocument/2006/relationships/slide" Target="slides/slide5.xml"/><Relationship Id="rId32" Type="http://schemas.openxmlformats.org/officeDocument/2006/relationships/font" Target="fonts/Poppins-bold.fntdata"/><Relationship Id="rId13" Type="http://schemas.openxmlformats.org/officeDocument/2006/relationships/slide" Target="slides/slide8.xml"/><Relationship Id="rId35" Type="http://schemas.openxmlformats.org/officeDocument/2006/relationships/font" Target="fonts/TwinkleStar-regular.fntdata"/><Relationship Id="rId12" Type="http://schemas.openxmlformats.org/officeDocument/2006/relationships/slide" Target="slides/slide7.xml"/><Relationship Id="rId34" Type="http://schemas.openxmlformats.org/officeDocument/2006/relationships/font" Target="fonts/Poppins-boldItalic.fntdata"/><Relationship Id="rId15" Type="http://schemas.openxmlformats.org/officeDocument/2006/relationships/slide" Target="slides/slide10.xml"/><Relationship Id="rId37" Type="http://schemas.openxmlformats.org/officeDocument/2006/relationships/font" Target="fonts/ComfortaaMedium-bold.fntdata"/><Relationship Id="rId14" Type="http://schemas.openxmlformats.org/officeDocument/2006/relationships/slide" Target="slides/slide9.xml"/><Relationship Id="rId36" Type="http://schemas.openxmlformats.org/officeDocument/2006/relationships/font" Target="fonts/ComfortaaMedium-regular.fntdata"/><Relationship Id="rId17" Type="http://schemas.openxmlformats.org/officeDocument/2006/relationships/slide" Target="slides/slide12.xml"/><Relationship Id="rId39" Type="http://schemas.openxmlformats.org/officeDocument/2006/relationships/font" Target="fonts/Comfortaa-bold.fntdata"/><Relationship Id="rId16" Type="http://schemas.openxmlformats.org/officeDocument/2006/relationships/slide" Target="slides/slide11.xml"/><Relationship Id="rId38" Type="http://schemas.openxmlformats.org/officeDocument/2006/relationships/font" Target="fonts/Comfortaa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cc0a39428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cc0a39428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cc0a39428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cc0a39428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ccf60c360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ccf60c360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cc0a39428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cc0a39428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c918bd0ca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c918bd0ca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cc0a39428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cc0a39428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6d28c96c8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6d28c96c8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6d28c96c8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6d28c96c8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6d28c96c8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6d28c96c8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cc46755b0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cc46755b0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eb2014fdb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eb2014fdb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eb2014fdb4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eb2014fdb4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Πολλα μουσουλμανικα κρατη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eb205fd2b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eb205fd2b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cc0a39428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cc0a39428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6d28c96c8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6d28c96c8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ccd2f84a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ccd2f84a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6d28c96c8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6d28c96c8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eb2014fdb4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eb2014fdb4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cc0a39428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cc0a39428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ccf60c36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ccf60c36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6d28c96c8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6d28c96c8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cc0a39428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cc0a39428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cc0a39428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cc0a39428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cc0a39428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cc0a39428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2.png"/><Relationship Id="rId11" Type="http://schemas.openxmlformats.org/officeDocument/2006/relationships/image" Target="../media/image1.png"/><Relationship Id="rId10" Type="http://schemas.openxmlformats.org/officeDocument/2006/relationships/image" Target="../media/image3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5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3654799" y="530764"/>
            <a:ext cx="1134737" cy="1134765"/>
          </a:xfrm>
          <a:custGeom>
            <a:rect b="b" l="l" r="r" t="t"/>
            <a:pathLst>
              <a:path extrusionOk="0" h="1075607" w="1075580">
                <a:moveTo>
                  <a:pt x="558677" y="127"/>
                </a:moveTo>
                <a:cubicBezTo>
                  <a:pt x="523940" y="-2047"/>
                  <a:pt x="493890" y="23991"/>
                  <a:pt x="491733" y="58501"/>
                </a:cubicBezTo>
                <a:lnTo>
                  <a:pt x="499230" y="319309"/>
                </a:lnTo>
                <a:lnTo>
                  <a:pt x="416758" y="71888"/>
                </a:lnTo>
                <a:cubicBezTo>
                  <a:pt x="406354" y="48142"/>
                  <a:pt x="382923" y="34026"/>
                  <a:pt x="358384" y="34398"/>
                </a:cubicBezTo>
                <a:cubicBezTo>
                  <a:pt x="350206" y="34524"/>
                  <a:pt x="341725" y="36269"/>
                  <a:pt x="333747" y="39754"/>
                </a:cubicBezTo>
                <a:lnTo>
                  <a:pt x="310183" y="50465"/>
                </a:lnTo>
                <a:cubicBezTo>
                  <a:pt x="278308" y="64435"/>
                  <a:pt x="263653" y="101281"/>
                  <a:pt x="277514" y="132942"/>
                </a:cubicBezTo>
                <a:lnTo>
                  <a:pt x="456923" y="423739"/>
                </a:lnTo>
                <a:lnTo>
                  <a:pt x="197183" y="198275"/>
                </a:lnTo>
                <a:cubicBezTo>
                  <a:pt x="183169" y="188162"/>
                  <a:pt x="165915" y="184406"/>
                  <a:pt x="150055" y="187029"/>
                </a:cubicBezTo>
                <a:cubicBezTo>
                  <a:pt x="134198" y="189648"/>
                  <a:pt x="119528" y="198623"/>
                  <a:pt x="109355" y="212734"/>
                </a:cubicBezTo>
                <a:lnTo>
                  <a:pt x="93822" y="233623"/>
                </a:lnTo>
                <a:cubicBezTo>
                  <a:pt x="73462" y="261846"/>
                  <a:pt x="79715" y="301231"/>
                  <a:pt x="107748" y="321451"/>
                </a:cubicBezTo>
                <a:lnTo>
                  <a:pt x="424255" y="488541"/>
                </a:lnTo>
                <a:lnTo>
                  <a:pt x="67582" y="434985"/>
                </a:lnTo>
                <a:cubicBezTo>
                  <a:pt x="33068" y="433021"/>
                  <a:pt x="3688" y="459690"/>
                  <a:pt x="1711" y="494431"/>
                </a:cubicBezTo>
                <a:lnTo>
                  <a:pt x="104" y="520137"/>
                </a:lnTo>
                <a:cubicBezTo>
                  <a:pt x="-1872" y="554882"/>
                  <a:pt x="24490" y="584579"/>
                  <a:pt x="59014" y="586546"/>
                </a:cubicBezTo>
                <a:lnTo>
                  <a:pt x="360525" y="561375"/>
                </a:lnTo>
                <a:lnTo>
                  <a:pt x="71331" y="656166"/>
                </a:lnTo>
                <a:cubicBezTo>
                  <a:pt x="39594" y="669865"/>
                  <a:pt x="24873" y="707225"/>
                  <a:pt x="38663" y="739173"/>
                </a:cubicBezTo>
                <a:lnTo>
                  <a:pt x="49374" y="762737"/>
                </a:lnTo>
                <a:cubicBezTo>
                  <a:pt x="63164" y="794693"/>
                  <a:pt x="100121" y="809634"/>
                  <a:pt x="131846" y="795944"/>
                </a:cubicBezTo>
                <a:lnTo>
                  <a:pt x="424789" y="617608"/>
                </a:lnTo>
                <a:lnTo>
                  <a:pt x="196114" y="876809"/>
                </a:lnTo>
                <a:cubicBezTo>
                  <a:pt x="175732" y="904729"/>
                  <a:pt x="181918" y="944117"/>
                  <a:pt x="210036" y="964641"/>
                </a:cubicBezTo>
                <a:lnTo>
                  <a:pt x="231459" y="979619"/>
                </a:lnTo>
                <a:cubicBezTo>
                  <a:pt x="259569" y="1000143"/>
                  <a:pt x="298904" y="994152"/>
                  <a:pt x="319287" y="966261"/>
                </a:cubicBezTo>
                <a:lnTo>
                  <a:pt x="487450" y="651345"/>
                </a:lnTo>
                <a:lnTo>
                  <a:pt x="432286" y="1007470"/>
                </a:lnTo>
                <a:cubicBezTo>
                  <a:pt x="430128" y="1042001"/>
                  <a:pt x="456462" y="1071714"/>
                  <a:pt x="491199" y="1073900"/>
                </a:cubicBezTo>
                <a:lnTo>
                  <a:pt x="517438" y="1075479"/>
                </a:lnTo>
                <a:cubicBezTo>
                  <a:pt x="552175" y="1077665"/>
                  <a:pt x="581690" y="1051635"/>
                  <a:pt x="583848" y="1017105"/>
                </a:cubicBezTo>
                <a:lnTo>
                  <a:pt x="554390" y="632068"/>
                </a:lnTo>
                <a:lnTo>
                  <a:pt x="658823" y="1003746"/>
                </a:lnTo>
                <a:cubicBezTo>
                  <a:pt x="672696" y="1035402"/>
                  <a:pt x="709955" y="1049814"/>
                  <a:pt x="741830" y="1035848"/>
                </a:cubicBezTo>
                <a:lnTo>
                  <a:pt x="765394" y="1025161"/>
                </a:lnTo>
                <a:cubicBezTo>
                  <a:pt x="797273" y="1011195"/>
                  <a:pt x="811927" y="974357"/>
                  <a:pt x="798063" y="942700"/>
                </a:cubicBezTo>
                <a:lnTo>
                  <a:pt x="630972" y="640099"/>
                </a:lnTo>
                <a:lnTo>
                  <a:pt x="878932" y="877343"/>
                </a:lnTo>
                <a:cubicBezTo>
                  <a:pt x="906961" y="897564"/>
                  <a:pt x="945852" y="891127"/>
                  <a:pt x="966226" y="862883"/>
                </a:cubicBezTo>
                <a:lnTo>
                  <a:pt x="981754" y="841999"/>
                </a:lnTo>
                <a:cubicBezTo>
                  <a:pt x="1002116" y="813776"/>
                  <a:pt x="995866" y="774391"/>
                  <a:pt x="967829" y="754171"/>
                </a:cubicBezTo>
                <a:lnTo>
                  <a:pt x="657750" y="571014"/>
                </a:lnTo>
                <a:lnTo>
                  <a:pt x="1007994" y="640633"/>
                </a:lnTo>
                <a:cubicBezTo>
                  <a:pt x="1042509" y="642601"/>
                  <a:pt x="1071890" y="615932"/>
                  <a:pt x="1073869" y="581191"/>
                </a:cubicBezTo>
                <a:lnTo>
                  <a:pt x="1075477" y="555485"/>
                </a:lnTo>
                <a:cubicBezTo>
                  <a:pt x="1077452" y="520736"/>
                  <a:pt x="1051091" y="491039"/>
                  <a:pt x="1016564" y="489076"/>
                </a:cubicBezTo>
                <a:lnTo>
                  <a:pt x="711842" y="499787"/>
                </a:lnTo>
                <a:lnTo>
                  <a:pt x="1004246" y="419456"/>
                </a:lnTo>
                <a:cubicBezTo>
                  <a:pt x="1035983" y="405757"/>
                  <a:pt x="1050706" y="368397"/>
                  <a:pt x="1036914" y="336445"/>
                </a:cubicBezTo>
                <a:lnTo>
                  <a:pt x="1026741" y="312881"/>
                </a:lnTo>
                <a:cubicBezTo>
                  <a:pt x="1016398" y="288916"/>
                  <a:pt x="992781" y="274205"/>
                  <a:pt x="968367" y="274323"/>
                </a:cubicBezTo>
                <a:cubicBezTo>
                  <a:pt x="960226" y="274363"/>
                  <a:pt x="952191" y="276249"/>
                  <a:pt x="944265" y="279678"/>
                </a:cubicBezTo>
                <a:lnTo>
                  <a:pt x="641684" y="444627"/>
                </a:lnTo>
                <a:lnTo>
                  <a:pt x="879466" y="198813"/>
                </a:lnTo>
                <a:cubicBezTo>
                  <a:pt x="899849" y="170893"/>
                  <a:pt x="893663" y="131505"/>
                  <a:pt x="865541" y="110981"/>
                </a:cubicBezTo>
                <a:lnTo>
                  <a:pt x="844656" y="95452"/>
                </a:lnTo>
                <a:cubicBezTo>
                  <a:pt x="830601" y="85190"/>
                  <a:pt x="813417" y="81773"/>
                  <a:pt x="797528" y="84206"/>
                </a:cubicBezTo>
                <a:cubicBezTo>
                  <a:pt x="781639" y="86631"/>
                  <a:pt x="767009" y="94881"/>
                  <a:pt x="756828" y="108839"/>
                </a:cubicBezTo>
                <a:lnTo>
                  <a:pt x="572064" y="417849"/>
                </a:lnTo>
                <a:lnTo>
                  <a:pt x="643291" y="68139"/>
                </a:lnTo>
                <a:cubicBezTo>
                  <a:pt x="645448" y="33637"/>
                  <a:pt x="619115" y="3900"/>
                  <a:pt x="584382" y="1730"/>
                </a:cubicBezTo>
                <a:lnTo>
                  <a:pt x="558677" y="1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2657208" y="1009777"/>
            <a:ext cx="997600" cy="997625"/>
          </a:xfrm>
          <a:custGeom>
            <a:rect b="b" l="l" r="r" t="t"/>
            <a:pathLst>
              <a:path extrusionOk="0" h="1075607" w="1075580">
                <a:moveTo>
                  <a:pt x="558677" y="127"/>
                </a:moveTo>
                <a:cubicBezTo>
                  <a:pt x="523940" y="-2047"/>
                  <a:pt x="493890" y="23991"/>
                  <a:pt x="491733" y="58501"/>
                </a:cubicBezTo>
                <a:lnTo>
                  <a:pt x="499230" y="319309"/>
                </a:lnTo>
                <a:lnTo>
                  <a:pt x="416758" y="71888"/>
                </a:lnTo>
                <a:cubicBezTo>
                  <a:pt x="406354" y="48142"/>
                  <a:pt x="382923" y="34026"/>
                  <a:pt x="358384" y="34398"/>
                </a:cubicBezTo>
                <a:cubicBezTo>
                  <a:pt x="350206" y="34524"/>
                  <a:pt x="341725" y="36269"/>
                  <a:pt x="333747" y="39754"/>
                </a:cubicBezTo>
                <a:lnTo>
                  <a:pt x="310183" y="50465"/>
                </a:lnTo>
                <a:cubicBezTo>
                  <a:pt x="278308" y="64435"/>
                  <a:pt x="263653" y="101281"/>
                  <a:pt x="277514" y="132942"/>
                </a:cubicBezTo>
                <a:lnTo>
                  <a:pt x="456923" y="423739"/>
                </a:lnTo>
                <a:lnTo>
                  <a:pt x="197183" y="198275"/>
                </a:lnTo>
                <a:cubicBezTo>
                  <a:pt x="183169" y="188162"/>
                  <a:pt x="165915" y="184406"/>
                  <a:pt x="150055" y="187029"/>
                </a:cubicBezTo>
                <a:cubicBezTo>
                  <a:pt x="134198" y="189648"/>
                  <a:pt x="119528" y="198623"/>
                  <a:pt x="109355" y="212734"/>
                </a:cubicBezTo>
                <a:lnTo>
                  <a:pt x="93822" y="233623"/>
                </a:lnTo>
                <a:cubicBezTo>
                  <a:pt x="73462" y="261846"/>
                  <a:pt x="79715" y="301231"/>
                  <a:pt x="107748" y="321451"/>
                </a:cubicBezTo>
                <a:lnTo>
                  <a:pt x="424255" y="488541"/>
                </a:lnTo>
                <a:lnTo>
                  <a:pt x="67582" y="434985"/>
                </a:lnTo>
                <a:cubicBezTo>
                  <a:pt x="33068" y="433021"/>
                  <a:pt x="3688" y="459690"/>
                  <a:pt x="1711" y="494431"/>
                </a:cubicBezTo>
                <a:lnTo>
                  <a:pt x="104" y="520137"/>
                </a:lnTo>
                <a:cubicBezTo>
                  <a:pt x="-1872" y="554882"/>
                  <a:pt x="24490" y="584579"/>
                  <a:pt x="59014" y="586546"/>
                </a:cubicBezTo>
                <a:lnTo>
                  <a:pt x="360525" y="561375"/>
                </a:lnTo>
                <a:lnTo>
                  <a:pt x="71331" y="656166"/>
                </a:lnTo>
                <a:cubicBezTo>
                  <a:pt x="39594" y="669865"/>
                  <a:pt x="24873" y="707225"/>
                  <a:pt x="38663" y="739173"/>
                </a:cubicBezTo>
                <a:lnTo>
                  <a:pt x="49374" y="762737"/>
                </a:lnTo>
                <a:cubicBezTo>
                  <a:pt x="63164" y="794693"/>
                  <a:pt x="100121" y="809634"/>
                  <a:pt x="131846" y="795944"/>
                </a:cubicBezTo>
                <a:lnTo>
                  <a:pt x="424789" y="617608"/>
                </a:lnTo>
                <a:lnTo>
                  <a:pt x="196114" y="876809"/>
                </a:lnTo>
                <a:cubicBezTo>
                  <a:pt x="175732" y="904729"/>
                  <a:pt x="181918" y="944117"/>
                  <a:pt x="210036" y="964641"/>
                </a:cubicBezTo>
                <a:lnTo>
                  <a:pt x="231459" y="979619"/>
                </a:lnTo>
                <a:cubicBezTo>
                  <a:pt x="259569" y="1000143"/>
                  <a:pt x="298904" y="994152"/>
                  <a:pt x="319287" y="966261"/>
                </a:cubicBezTo>
                <a:lnTo>
                  <a:pt x="487450" y="651345"/>
                </a:lnTo>
                <a:lnTo>
                  <a:pt x="432286" y="1007470"/>
                </a:lnTo>
                <a:cubicBezTo>
                  <a:pt x="430128" y="1042001"/>
                  <a:pt x="456462" y="1071714"/>
                  <a:pt x="491199" y="1073900"/>
                </a:cubicBezTo>
                <a:lnTo>
                  <a:pt x="517438" y="1075479"/>
                </a:lnTo>
                <a:cubicBezTo>
                  <a:pt x="552175" y="1077665"/>
                  <a:pt x="581690" y="1051635"/>
                  <a:pt x="583848" y="1017105"/>
                </a:cubicBezTo>
                <a:lnTo>
                  <a:pt x="554390" y="632068"/>
                </a:lnTo>
                <a:lnTo>
                  <a:pt x="658823" y="1003746"/>
                </a:lnTo>
                <a:cubicBezTo>
                  <a:pt x="672696" y="1035402"/>
                  <a:pt x="709955" y="1049814"/>
                  <a:pt x="741830" y="1035848"/>
                </a:cubicBezTo>
                <a:lnTo>
                  <a:pt x="765394" y="1025161"/>
                </a:lnTo>
                <a:cubicBezTo>
                  <a:pt x="797273" y="1011195"/>
                  <a:pt x="811927" y="974357"/>
                  <a:pt x="798063" y="942700"/>
                </a:cubicBezTo>
                <a:lnTo>
                  <a:pt x="630972" y="640099"/>
                </a:lnTo>
                <a:lnTo>
                  <a:pt x="878932" y="877343"/>
                </a:lnTo>
                <a:cubicBezTo>
                  <a:pt x="906961" y="897564"/>
                  <a:pt x="945852" y="891127"/>
                  <a:pt x="966226" y="862883"/>
                </a:cubicBezTo>
                <a:lnTo>
                  <a:pt x="981754" y="841999"/>
                </a:lnTo>
                <a:cubicBezTo>
                  <a:pt x="1002116" y="813776"/>
                  <a:pt x="995866" y="774391"/>
                  <a:pt x="967829" y="754171"/>
                </a:cubicBezTo>
                <a:lnTo>
                  <a:pt x="657750" y="571014"/>
                </a:lnTo>
                <a:lnTo>
                  <a:pt x="1007994" y="640633"/>
                </a:lnTo>
                <a:cubicBezTo>
                  <a:pt x="1042509" y="642601"/>
                  <a:pt x="1071890" y="615932"/>
                  <a:pt x="1073869" y="581191"/>
                </a:cubicBezTo>
                <a:lnTo>
                  <a:pt x="1075477" y="555485"/>
                </a:lnTo>
                <a:cubicBezTo>
                  <a:pt x="1077452" y="520736"/>
                  <a:pt x="1051091" y="491039"/>
                  <a:pt x="1016564" y="489076"/>
                </a:cubicBezTo>
                <a:lnTo>
                  <a:pt x="711842" y="499787"/>
                </a:lnTo>
                <a:lnTo>
                  <a:pt x="1004246" y="419456"/>
                </a:lnTo>
                <a:cubicBezTo>
                  <a:pt x="1035983" y="405757"/>
                  <a:pt x="1050706" y="368397"/>
                  <a:pt x="1036914" y="336445"/>
                </a:cubicBezTo>
                <a:lnTo>
                  <a:pt x="1026741" y="312881"/>
                </a:lnTo>
                <a:cubicBezTo>
                  <a:pt x="1016398" y="288916"/>
                  <a:pt x="992781" y="274205"/>
                  <a:pt x="968367" y="274323"/>
                </a:cubicBezTo>
                <a:cubicBezTo>
                  <a:pt x="960226" y="274363"/>
                  <a:pt x="952191" y="276249"/>
                  <a:pt x="944265" y="279678"/>
                </a:cubicBezTo>
                <a:lnTo>
                  <a:pt x="641684" y="444627"/>
                </a:lnTo>
                <a:lnTo>
                  <a:pt x="879466" y="198813"/>
                </a:lnTo>
                <a:cubicBezTo>
                  <a:pt x="899849" y="170893"/>
                  <a:pt x="893663" y="131505"/>
                  <a:pt x="865541" y="110981"/>
                </a:cubicBezTo>
                <a:lnTo>
                  <a:pt x="844656" y="95452"/>
                </a:lnTo>
                <a:cubicBezTo>
                  <a:pt x="830601" y="85190"/>
                  <a:pt x="813417" y="81773"/>
                  <a:pt x="797528" y="84206"/>
                </a:cubicBezTo>
                <a:cubicBezTo>
                  <a:pt x="781639" y="86631"/>
                  <a:pt x="767009" y="94881"/>
                  <a:pt x="756828" y="108839"/>
                </a:cubicBezTo>
                <a:lnTo>
                  <a:pt x="572064" y="417849"/>
                </a:lnTo>
                <a:lnTo>
                  <a:pt x="643291" y="68139"/>
                </a:lnTo>
                <a:cubicBezTo>
                  <a:pt x="645448" y="33637"/>
                  <a:pt x="619115" y="3900"/>
                  <a:pt x="584382" y="1730"/>
                </a:cubicBezTo>
                <a:lnTo>
                  <a:pt x="558677" y="12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1739733" y="244065"/>
            <a:ext cx="997600" cy="997625"/>
          </a:xfrm>
          <a:custGeom>
            <a:rect b="b" l="l" r="r" t="t"/>
            <a:pathLst>
              <a:path extrusionOk="0" h="1075607" w="1075580">
                <a:moveTo>
                  <a:pt x="558677" y="127"/>
                </a:moveTo>
                <a:cubicBezTo>
                  <a:pt x="523940" y="-2047"/>
                  <a:pt x="493890" y="23991"/>
                  <a:pt x="491733" y="58501"/>
                </a:cubicBezTo>
                <a:lnTo>
                  <a:pt x="499230" y="319309"/>
                </a:lnTo>
                <a:lnTo>
                  <a:pt x="416758" y="71888"/>
                </a:lnTo>
                <a:cubicBezTo>
                  <a:pt x="406354" y="48142"/>
                  <a:pt x="382923" y="34026"/>
                  <a:pt x="358384" y="34398"/>
                </a:cubicBezTo>
                <a:cubicBezTo>
                  <a:pt x="350206" y="34524"/>
                  <a:pt x="341725" y="36269"/>
                  <a:pt x="333747" y="39754"/>
                </a:cubicBezTo>
                <a:lnTo>
                  <a:pt x="310183" y="50465"/>
                </a:lnTo>
                <a:cubicBezTo>
                  <a:pt x="278308" y="64435"/>
                  <a:pt x="263653" y="101281"/>
                  <a:pt x="277514" y="132942"/>
                </a:cubicBezTo>
                <a:lnTo>
                  <a:pt x="456923" y="423739"/>
                </a:lnTo>
                <a:lnTo>
                  <a:pt x="197183" y="198275"/>
                </a:lnTo>
                <a:cubicBezTo>
                  <a:pt x="183169" y="188162"/>
                  <a:pt x="165915" y="184406"/>
                  <a:pt x="150055" y="187029"/>
                </a:cubicBezTo>
                <a:cubicBezTo>
                  <a:pt x="134198" y="189648"/>
                  <a:pt x="119528" y="198623"/>
                  <a:pt x="109355" y="212734"/>
                </a:cubicBezTo>
                <a:lnTo>
                  <a:pt x="93822" y="233623"/>
                </a:lnTo>
                <a:cubicBezTo>
                  <a:pt x="73462" y="261846"/>
                  <a:pt x="79715" y="301231"/>
                  <a:pt x="107748" y="321451"/>
                </a:cubicBezTo>
                <a:lnTo>
                  <a:pt x="424255" y="488541"/>
                </a:lnTo>
                <a:lnTo>
                  <a:pt x="67582" y="434985"/>
                </a:lnTo>
                <a:cubicBezTo>
                  <a:pt x="33068" y="433021"/>
                  <a:pt x="3688" y="459690"/>
                  <a:pt x="1711" y="494431"/>
                </a:cubicBezTo>
                <a:lnTo>
                  <a:pt x="104" y="520137"/>
                </a:lnTo>
                <a:cubicBezTo>
                  <a:pt x="-1872" y="554882"/>
                  <a:pt x="24490" y="584579"/>
                  <a:pt x="59014" y="586546"/>
                </a:cubicBezTo>
                <a:lnTo>
                  <a:pt x="360525" y="561375"/>
                </a:lnTo>
                <a:lnTo>
                  <a:pt x="71331" y="656166"/>
                </a:lnTo>
                <a:cubicBezTo>
                  <a:pt x="39594" y="669865"/>
                  <a:pt x="24873" y="707225"/>
                  <a:pt x="38663" y="739173"/>
                </a:cubicBezTo>
                <a:lnTo>
                  <a:pt x="49374" y="762737"/>
                </a:lnTo>
                <a:cubicBezTo>
                  <a:pt x="63164" y="794693"/>
                  <a:pt x="100121" y="809634"/>
                  <a:pt x="131846" y="795944"/>
                </a:cubicBezTo>
                <a:lnTo>
                  <a:pt x="424789" y="617608"/>
                </a:lnTo>
                <a:lnTo>
                  <a:pt x="196114" y="876809"/>
                </a:lnTo>
                <a:cubicBezTo>
                  <a:pt x="175732" y="904729"/>
                  <a:pt x="181918" y="944117"/>
                  <a:pt x="210036" y="964641"/>
                </a:cubicBezTo>
                <a:lnTo>
                  <a:pt x="231459" y="979619"/>
                </a:lnTo>
                <a:cubicBezTo>
                  <a:pt x="259569" y="1000143"/>
                  <a:pt x="298904" y="994152"/>
                  <a:pt x="319287" y="966261"/>
                </a:cubicBezTo>
                <a:lnTo>
                  <a:pt x="487450" y="651345"/>
                </a:lnTo>
                <a:lnTo>
                  <a:pt x="432286" y="1007470"/>
                </a:lnTo>
                <a:cubicBezTo>
                  <a:pt x="430128" y="1042001"/>
                  <a:pt x="456462" y="1071714"/>
                  <a:pt x="491199" y="1073900"/>
                </a:cubicBezTo>
                <a:lnTo>
                  <a:pt x="517438" y="1075479"/>
                </a:lnTo>
                <a:cubicBezTo>
                  <a:pt x="552175" y="1077665"/>
                  <a:pt x="581690" y="1051635"/>
                  <a:pt x="583848" y="1017105"/>
                </a:cubicBezTo>
                <a:lnTo>
                  <a:pt x="554390" y="632068"/>
                </a:lnTo>
                <a:lnTo>
                  <a:pt x="658823" y="1003746"/>
                </a:lnTo>
                <a:cubicBezTo>
                  <a:pt x="672696" y="1035402"/>
                  <a:pt x="709955" y="1049814"/>
                  <a:pt x="741830" y="1035848"/>
                </a:cubicBezTo>
                <a:lnTo>
                  <a:pt x="765394" y="1025161"/>
                </a:lnTo>
                <a:cubicBezTo>
                  <a:pt x="797273" y="1011195"/>
                  <a:pt x="811927" y="974357"/>
                  <a:pt x="798063" y="942700"/>
                </a:cubicBezTo>
                <a:lnTo>
                  <a:pt x="630972" y="640099"/>
                </a:lnTo>
                <a:lnTo>
                  <a:pt x="878932" y="877343"/>
                </a:lnTo>
                <a:cubicBezTo>
                  <a:pt x="906961" y="897564"/>
                  <a:pt x="945852" y="891127"/>
                  <a:pt x="966226" y="862883"/>
                </a:cubicBezTo>
                <a:lnTo>
                  <a:pt x="981754" y="841999"/>
                </a:lnTo>
                <a:cubicBezTo>
                  <a:pt x="1002116" y="813776"/>
                  <a:pt x="995866" y="774391"/>
                  <a:pt x="967829" y="754171"/>
                </a:cubicBezTo>
                <a:lnTo>
                  <a:pt x="657750" y="571014"/>
                </a:lnTo>
                <a:lnTo>
                  <a:pt x="1007994" y="640633"/>
                </a:lnTo>
                <a:cubicBezTo>
                  <a:pt x="1042509" y="642601"/>
                  <a:pt x="1071890" y="615932"/>
                  <a:pt x="1073869" y="581191"/>
                </a:cubicBezTo>
                <a:lnTo>
                  <a:pt x="1075477" y="555485"/>
                </a:lnTo>
                <a:cubicBezTo>
                  <a:pt x="1077452" y="520736"/>
                  <a:pt x="1051091" y="491039"/>
                  <a:pt x="1016564" y="489076"/>
                </a:cubicBezTo>
                <a:lnTo>
                  <a:pt x="711842" y="499787"/>
                </a:lnTo>
                <a:lnTo>
                  <a:pt x="1004246" y="419456"/>
                </a:lnTo>
                <a:cubicBezTo>
                  <a:pt x="1035983" y="405757"/>
                  <a:pt x="1050706" y="368397"/>
                  <a:pt x="1036914" y="336445"/>
                </a:cubicBezTo>
                <a:lnTo>
                  <a:pt x="1026741" y="312881"/>
                </a:lnTo>
                <a:cubicBezTo>
                  <a:pt x="1016398" y="288916"/>
                  <a:pt x="992781" y="274205"/>
                  <a:pt x="968367" y="274323"/>
                </a:cubicBezTo>
                <a:cubicBezTo>
                  <a:pt x="960226" y="274363"/>
                  <a:pt x="952191" y="276249"/>
                  <a:pt x="944265" y="279678"/>
                </a:cubicBezTo>
                <a:lnTo>
                  <a:pt x="641684" y="444627"/>
                </a:lnTo>
                <a:lnTo>
                  <a:pt x="879466" y="198813"/>
                </a:lnTo>
                <a:cubicBezTo>
                  <a:pt x="899849" y="170893"/>
                  <a:pt x="893663" y="131505"/>
                  <a:pt x="865541" y="110981"/>
                </a:cubicBezTo>
                <a:lnTo>
                  <a:pt x="844656" y="95452"/>
                </a:lnTo>
                <a:cubicBezTo>
                  <a:pt x="830601" y="85190"/>
                  <a:pt x="813417" y="81773"/>
                  <a:pt x="797528" y="84206"/>
                </a:cubicBezTo>
                <a:cubicBezTo>
                  <a:pt x="781639" y="86631"/>
                  <a:pt x="767009" y="94881"/>
                  <a:pt x="756828" y="108839"/>
                </a:cubicBezTo>
                <a:lnTo>
                  <a:pt x="572064" y="417849"/>
                </a:lnTo>
                <a:lnTo>
                  <a:pt x="643291" y="68139"/>
                </a:lnTo>
                <a:cubicBezTo>
                  <a:pt x="645448" y="33637"/>
                  <a:pt x="619115" y="3900"/>
                  <a:pt x="584382" y="1730"/>
                </a:cubicBezTo>
                <a:lnTo>
                  <a:pt x="558677" y="1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5372111" y="1639375"/>
            <a:ext cx="64041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5372105" y="4425427"/>
            <a:ext cx="6404100" cy="79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-51551" y="2743412"/>
            <a:ext cx="9410567" cy="2525921"/>
            <a:chOff x="-127738" y="1710952"/>
            <a:chExt cx="6076822" cy="1631100"/>
          </a:xfrm>
        </p:grpSpPr>
        <p:sp>
          <p:nvSpPr>
            <p:cNvPr id="18" name="Google Shape;18;p2"/>
            <p:cNvSpPr/>
            <p:nvPr/>
          </p:nvSpPr>
          <p:spPr>
            <a:xfrm>
              <a:off x="-127738" y="1987504"/>
              <a:ext cx="6076822" cy="1354548"/>
            </a:xfrm>
            <a:custGeom>
              <a:rect b="b" l="l" r="r" t="t"/>
              <a:pathLst>
                <a:path extrusionOk="0" h="1354548" w="6076822">
                  <a:moveTo>
                    <a:pt x="6076823" y="1170349"/>
                  </a:moveTo>
                  <a:cubicBezTo>
                    <a:pt x="6048081" y="1126018"/>
                    <a:pt x="6010595" y="1071655"/>
                    <a:pt x="5963880" y="1009379"/>
                  </a:cubicBezTo>
                  <a:cubicBezTo>
                    <a:pt x="5841708" y="847616"/>
                    <a:pt x="5657234" y="629114"/>
                    <a:pt x="5396252" y="428558"/>
                  </a:cubicBezTo>
                  <a:cubicBezTo>
                    <a:pt x="5137658" y="229058"/>
                    <a:pt x="4793284" y="51196"/>
                    <a:pt x="4401952" y="26656"/>
                  </a:cubicBezTo>
                  <a:cubicBezTo>
                    <a:pt x="4011639" y="-2899"/>
                    <a:pt x="3595225" y="135640"/>
                    <a:pt x="3234488" y="370767"/>
                  </a:cubicBezTo>
                  <a:cubicBezTo>
                    <a:pt x="3051610" y="484766"/>
                    <a:pt x="2890904" y="628588"/>
                    <a:pt x="2704597" y="771086"/>
                  </a:cubicBezTo>
                  <a:cubicBezTo>
                    <a:pt x="2521986" y="909629"/>
                    <a:pt x="2332781" y="1037615"/>
                    <a:pt x="2133014" y="1141061"/>
                  </a:cubicBezTo>
                  <a:cubicBezTo>
                    <a:pt x="1933514" y="1243976"/>
                    <a:pt x="1720291" y="1323404"/>
                    <a:pt x="1500474" y="1347155"/>
                  </a:cubicBezTo>
                  <a:cubicBezTo>
                    <a:pt x="1281183" y="1371698"/>
                    <a:pt x="1062155" y="1333699"/>
                    <a:pt x="886932" y="1254529"/>
                  </a:cubicBezTo>
                  <a:cubicBezTo>
                    <a:pt x="534110" y="1093297"/>
                    <a:pt x="334347" y="857906"/>
                    <a:pt x="198972" y="706434"/>
                  </a:cubicBezTo>
                  <a:cubicBezTo>
                    <a:pt x="65972" y="549419"/>
                    <a:pt x="1056" y="453891"/>
                    <a:pt x="0" y="454685"/>
                  </a:cubicBezTo>
                  <a:cubicBezTo>
                    <a:pt x="140389" y="611169"/>
                    <a:pt x="288167" y="763168"/>
                    <a:pt x="457583" y="893267"/>
                  </a:cubicBezTo>
                  <a:cubicBezTo>
                    <a:pt x="667111" y="1094349"/>
                    <a:pt x="941027" y="1268516"/>
                    <a:pt x="1255583" y="1297808"/>
                  </a:cubicBezTo>
                  <a:cubicBezTo>
                    <a:pt x="1569086" y="1330796"/>
                    <a:pt x="1868335" y="1226557"/>
                    <a:pt x="2126946" y="1094349"/>
                  </a:cubicBezTo>
                  <a:cubicBezTo>
                    <a:pt x="2387402" y="958713"/>
                    <a:pt x="2622793" y="790088"/>
                    <a:pt x="2846306" y="611962"/>
                  </a:cubicBezTo>
                  <a:cubicBezTo>
                    <a:pt x="3061642" y="436213"/>
                    <a:pt x="3284361" y="284473"/>
                    <a:pt x="3528722" y="173907"/>
                  </a:cubicBezTo>
                  <a:cubicBezTo>
                    <a:pt x="3770974" y="62810"/>
                    <a:pt x="4030904" y="-523"/>
                    <a:pt x="4290304" y="3"/>
                  </a:cubicBezTo>
                  <a:cubicBezTo>
                    <a:pt x="4549708" y="266"/>
                    <a:pt x="4805955" y="68085"/>
                    <a:pt x="5039734" y="186573"/>
                  </a:cubicBezTo>
                  <a:cubicBezTo>
                    <a:pt x="5461184" y="401905"/>
                    <a:pt x="5820617" y="766338"/>
                    <a:pt x="6076823" y="1169559"/>
                  </a:cubicBezTo>
                  <a:lnTo>
                    <a:pt x="6076823" y="117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2303" y="1921240"/>
              <a:ext cx="5237144" cy="1347193"/>
            </a:xfrm>
            <a:custGeom>
              <a:rect b="b" l="l" r="r" t="t"/>
              <a:pathLst>
                <a:path extrusionOk="0" h="1347193" w="5237144">
                  <a:moveTo>
                    <a:pt x="5237144" y="687198"/>
                  </a:moveTo>
                  <a:cubicBezTo>
                    <a:pt x="5224191" y="675325"/>
                    <a:pt x="5152944" y="600377"/>
                    <a:pt x="5025225" y="494560"/>
                  </a:cubicBezTo>
                  <a:cubicBezTo>
                    <a:pt x="4897507" y="389794"/>
                    <a:pt x="4710686" y="253364"/>
                    <a:pt x="4463426" y="149918"/>
                  </a:cubicBezTo>
                  <a:cubicBezTo>
                    <a:pt x="4217988" y="45420"/>
                    <a:pt x="3907416" y="-14484"/>
                    <a:pt x="3582028" y="31171"/>
                  </a:cubicBezTo>
                  <a:cubicBezTo>
                    <a:pt x="3256656" y="74975"/>
                    <a:pt x="2927584" y="221432"/>
                    <a:pt x="2635722" y="420406"/>
                  </a:cubicBezTo>
                  <a:cubicBezTo>
                    <a:pt x="2488739" y="519099"/>
                    <a:pt x="2355475" y="635212"/>
                    <a:pt x="2210600" y="747628"/>
                  </a:cubicBezTo>
                  <a:cubicBezTo>
                    <a:pt x="2067572" y="858462"/>
                    <a:pt x="1921378" y="961377"/>
                    <a:pt x="1772014" y="1051100"/>
                  </a:cubicBezTo>
                  <a:cubicBezTo>
                    <a:pt x="1476461" y="1230545"/>
                    <a:pt x="1154513" y="1353782"/>
                    <a:pt x="858960" y="1346921"/>
                  </a:cubicBezTo>
                  <a:cubicBezTo>
                    <a:pt x="562612" y="1344544"/>
                    <a:pt x="336723" y="1221311"/>
                    <a:pt x="202933" y="1129212"/>
                  </a:cubicBezTo>
                  <a:cubicBezTo>
                    <a:pt x="66499" y="1034474"/>
                    <a:pt x="528" y="968239"/>
                    <a:pt x="0" y="968769"/>
                  </a:cubicBezTo>
                  <a:cubicBezTo>
                    <a:pt x="135110" y="1070365"/>
                    <a:pt x="284207" y="1157711"/>
                    <a:pt x="444654" y="1209960"/>
                  </a:cubicBezTo>
                  <a:cubicBezTo>
                    <a:pt x="656820" y="1306808"/>
                    <a:pt x="902764" y="1327129"/>
                    <a:pt x="1129710" y="1277783"/>
                  </a:cubicBezTo>
                  <a:cubicBezTo>
                    <a:pt x="1357446" y="1229488"/>
                    <a:pt x="1568818" y="1130795"/>
                    <a:pt x="1764626" y="1013893"/>
                  </a:cubicBezTo>
                  <a:cubicBezTo>
                    <a:pt x="1961487" y="897781"/>
                    <a:pt x="2144628" y="762144"/>
                    <a:pt x="2322223" y="620962"/>
                  </a:cubicBezTo>
                  <a:cubicBezTo>
                    <a:pt x="2495863" y="479254"/>
                    <a:pt x="2676624" y="352324"/>
                    <a:pt x="2871376" y="248616"/>
                  </a:cubicBezTo>
                  <a:cubicBezTo>
                    <a:pt x="3257709" y="40404"/>
                    <a:pt x="3706063" y="-57232"/>
                    <a:pt x="4130387" y="34599"/>
                  </a:cubicBezTo>
                  <a:cubicBezTo>
                    <a:pt x="4555521" y="122213"/>
                    <a:pt x="4932604" y="375281"/>
                    <a:pt x="5237144" y="687461"/>
                  </a:cubicBezTo>
                  <a:lnTo>
                    <a:pt x="5237144" y="6871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16458" y="1857932"/>
              <a:ext cx="4294785" cy="1341187"/>
            </a:xfrm>
            <a:custGeom>
              <a:rect b="b" l="l" r="r" t="t"/>
              <a:pathLst>
                <a:path extrusionOk="0" h="1341187" w="4294785">
                  <a:moveTo>
                    <a:pt x="4294259" y="277352"/>
                  </a:moveTo>
                  <a:cubicBezTo>
                    <a:pt x="4269202" y="270228"/>
                    <a:pt x="4007166" y="82338"/>
                    <a:pt x="3564099" y="22438"/>
                  </a:cubicBezTo>
                  <a:cubicBezTo>
                    <a:pt x="3344529" y="-5802"/>
                    <a:pt x="3084068" y="10824"/>
                    <a:pt x="2823081" y="91313"/>
                  </a:cubicBezTo>
                  <a:cubicBezTo>
                    <a:pt x="2561832" y="170478"/>
                    <a:pt x="2302695" y="309547"/>
                    <a:pt x="2068361" y="478965"/>
                  </a:cubicBezTo>
                  <a:cubicBezTo>
                    <a:pt x="1836930" y="651549"/>
                    <a:pt x="1617639" y="846296"/>
                    <a:pt x="1386208" y="990381"/>
                  </a:cubicBezTo>
                  <a:cubicBezTo>
                    <a:pt x="1157942" y="1138421"/>
                    <a:pt x="926778" y="1252424"/>
                    <a:pt x="713818" y="1303880"/>
                  </a:cubicBezTo>
                  <a:cubicBezTo>
                    <a:pt x="501121" y="1357449"/>
                    <a:pt x="313499" y="1345839"/>
                    <a:pt x="189999" y="1315757"/>
                  </a:cubicBezTo>
                  <a:cubicBezTo>
                    <a:pt x="65442" y="1286465"/>
                    <a:pt x="263" y="1251894"/>
                    <a:pt x="0" y="1252951"/>
                  </a:cubicBezTo>
                  <a:cubicBezTo>
                    <a:pt x="125609" y="1293063"/>
                    <a:pt x="256234" y="1312855"/>
                    <a:pt x="383693" y="1303091"/>
                  </a:cubicBezTo>
                  <a:cubicBezTo>
                    <a:pt x="740471" y="1316284"/>
                    <a:pt x="1079566" y="1151618"/>
                    <a:pt x="1379083" y="960826"/>
                  </a:cubicBezTo>
                  <a:cubicBezTo>
                    <a:pt x="1685983" y="773462"/>
                    <a:pt x="1943804" y="514589"/>
                    <a:pt x="2255984" y="330921"/>
                  </a:cubicBezTo>
                  <a:cubicBezTo>
                    <a:pt x="2563414" y="144619"/>
                    <a:pt x="2912278" y="15840"/>
                    <a:pt x="3272472" y="1590"/>
                  </a:cubicBezTo>
                  <a:cubicBezTo>
                    <a:pt x="3632431" y="-14509"/>
                    <a:pt x="3989719" y="92633"/>
                    <a:pt x="4294786" y="277616"/>
                  </a:cubicBezTo>
                  <a:lnTo>
                    <a:pt x="4294259" y="2773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309657" y="1801563"/>
              <a:ext cx="3424503" cy="1334389"/>
            </a:xfrm>
            <a:custGeom>
              <a:rect b="b" l="l" r="r" t="t"/>
              <a:pathLst>
                <a:path extrusionOk="0" h="1334389" w="3424503">
                  <a:moveTo>
                    <a:pt x="3424503" y="96222"/>
                  </a:moveTo>
                  <a:cubicBezTo>
                    <a:pt x="3402846" y="93319"/>
                    <a:pt x="3159554" y="-6167"/>
                    <a:pt x="2790122" y="7026"/>
                  </a:cubicBezTo>
                  <a:cubicBezTo>
                    <a:pt x="2421188" y="14417"/>
                    <a:pt x="1955427" y="184362"/>
                    <a:pt x="1573842" y="461970"/>
                  </a:cubicBezTo>
                  <a:cubicBezTo>
                    <a:pt x="1379091" y="597874"/>
                    <a:pt x="1209410" y="754625"/>
                    <a:pt x="1032867" y="877599"/>
                  </a:cubicBezTo>
                  <a:cubicBezTo>
                    <a:pt x="858438" y="1003472"/>
                    <a:pt x="687173" y="1106917"/>
                    <a:pt x="534118" y="1180804"/>
                  </a:cubicBezTo>
                  <a:cubicBezTo>
                    <a:pt x="226161" y="1329374"/>
                    <a:pt x="-1575" y="1334390"/>
                    <a:pt x="8" y="1334390"/>
                  </a:cubicBezTo>
                  <a:cubicBezTo>
                    <a:pt x="98702" y="1317238"/>
                    <a:pt x="193966" y="1286626"/>
                    <a:pt x="285272" y="1247570"/>
                  </a:cubicBezTo>
                  <a:cubicBezTo>
                    <a:pt x="548367" y="1165502"/>
                    <a:pt x="793785" y="1017721"/>
                    <a:pt x="1025742" y="854638"/>
                  </a:cubicBezTo>
                  <a:cubicBezTo>
                    <a:pt x="1256911" y="693669"/>
                    <a:pt x="1471190" y="492056"/>
                    <a:pt x="1726898" y="342429"/>
                  </a:cubicBezTo>
                  <a:cubicBezTo>
                    <a:pt x="1977853" y="190430"/>
                    <a:pt x="2254939" y="73528"/>
                    <a:pt x="2548121" y="24971"/>
                  </a:cubicBezTo>
                  <a:cubicBezTo>
                    <a:pt x="2840238" y="-24902"/>
                    <a:pt x="3145304" y="431"/>
                    <a:pt x="3424220" y="96485"/>
                  </a:cubicBezTo>
                  <a:lnTo>
                    <a:pt x="3424503" y="962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66966" y="1750561"/>
              <a:ext cx="2720188" cy="1248694"/>
            </a:xfrm>
            <a:custGeom>
              <a:rect b="b" l="l" r="r" t="t"/>
              <a:pathLst>
                <a:path extrusionOk="0" h="1248694" w="2720188">
                  <a:moveTo>
                    <a:pt x="2720189" y="15016"/>
                  </a:moveTo>
                  <a:cubicBezTo>
                    <a:pt x="2701446" y="15543"/>
                    <a:pt x="2490053" y="-21137"/>
                    <a:pt x="2191338" y="29529"/>
                  </a:cubicBezTo>
                  <a:cubicBezTo>
                    <a:pt x="1892615" y="75973"/>
                    <a:pt x="1524753" y="230879"/>
                    <a:pt x="1210991" y="451222"/>
                  </a:cubicBezTo>
                  <a:cubicBezTo>
                    <a:pt x="1051337" y="559947"/>
                    <a:pt x="909103" y="685556"/>
                    <a:pt x="775308" y="787419"/>
                  </a:cubicBezTo>
                  <a:cubicBezTo>
                    <a:pt x="639935" y="891391"/>
                    <a:pt x="509573" y="981377"/>
                    <a:pt x="394780" y="1051308"/>
                  </a:cubicBezTo>
                  <a:cubicBezTo>
                    <a:pt x="165462" y="1193280"/>
                    <a:pt x="-787" y="1247379"/>
                    <a:pt x="3" y="1248695"/>
                  </a:cubicBezTo>
                  <a:cubicBezTo>
                    <a:pt x="70728" y="1213334"/>
                    <a:pt x="139339" y="1174015"/>
                    <a:pt x="205575" y="1130210"/>
                  </a:cubicBezTo>
                  <a:cubicBezTo>
                    <a:pt x="401642" y="1030987"/>
                    <a:pt x="589005" y="905377"/>
                    <a:pt x="768976" y="769210"/>
                  </a:cubicBezTo>
                  <a:cubicBezTo>
                    <a:pt x="944726" y="634363"/>
                    <a:pt x="1130770" y="475766"/>
                    <a:pt x="1336074" y="354642"/>
                  </a:cubicBezTo>
                  <a:cubicBezTo>
                    <a:pt x="1739559" y="104476"/>
                    <a:pt x="2231977" y="-50430"/>
                    <a:pt x="2720189" y="15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974662" y="1710952"/>
              <a:ext cx="2178146" cy="1093819"/>
            </a:xfrm>
            <a:custGeom>
              <a:rect b="b" l="l" r="r" t="t"/>
              <a:pathLst>
                <a:path extrusionOk="0" h="1093819" w="2178146">
                  <a:moveTo>
                    <a:pt x="2178147" y="0"/>
                  </a:moveTo>
                  <a:cubicBezTo>
                    <a:pt x="2162845" y="2109"/>
                    <a:pt x="1988933" y="-3166"/>
                    <a:pt x="1749058" y="53832"/>
                  </a:cubicBezTo>
                  <a:cubicBezTo>
                    <a:pt x="1509182" y="108194"/>
                    <a:pt x="1212835" y="234597"/>
                    <a:pt x="953431" y="406917"/>
                  </a:cubicBezTo>
                  <a:cubicBezTo>
                    <a:pt x="823337" y="490831"/>
                    <a:pt x="699043" y="587152"/>
                    <a:pt x="591112" y="675555"/>
                  </a:cubicBezTo>
                  <a:cubicBezTo>
                    <a:pt x="485820" y="762375"/>
                    <a:pt x="384750" y="837581"/>
                    <a:pt x="297667" y="900918"/>
                  </a:cubicBezTo>
                  <a:cubicBezTo>
                    <a:pt x="122448" y="1025471"/>
                    <a:pt x="-263" y="1093556"/>
                    <a:pt x="0" y="1093820"/>
                  </a:cubicBezTo>
                  <a:cubicBezTo>
                    <a:pt x="51460" y="1056083"/>
                    <a:pt x="102390" y="1017820"/>
                    <a:pt x="152004" y="977181"/>
                  </a:cubicBezTo>
                  <a:cubicBezTo>
                    <a:pt x="300837" y="881390"/>
                    <a:pt x="445181" y="774248"/>
                    <a:pt x="585837" y="661042"/>
                  </a:cubicBezTo>
                  <a:cubicBezTo>
                    <a:pt x="731238" y="542554"/>
                    <a:pt x="890098" y="428028"/>
                    <a:pt x="1056877" y="330651"/>
                  </a:cubicBezTo>
                  <a:cubicBezTo>
                    <a:pt x="1390171" y="135110"/>
                    <a:pt x="1777030" y="263"/>
                    <a:pt x="2178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2656819" y="1910882"/>
            <a:ext cx="2981064" cy="4953389"/>
          </a:xfrm>
          <a:custGeom>
            <a:rect b="b" l="l" r="r" t="t"/>
            <a:pathLst>
              <a:path extrusionOk="0" h="3198624" w="1925006">
                <a:moveTo>
                  <a:pt x="306795" y="3193807"/>
                </a:moveTo>
                <a:cubicBezTo>
                  <a:pt x="306795" y="3193807"/>
                  <a:pt x="392635" y="2572335"/>
                  <a:pt x="400760" y="2485838"/>
                </a:cubicBezTo>
                <a:cubicBezTo>
                  <a:pt x="411925" y="2366977"/>
                  <a:pt x="585055" y="2235288"/>
                  <a:pt x="618930" y="2145723"/>
                </a:cubicBezTo>
                <a:cubicBezTo>
                  <a:pt x="652804" y="2056162"/>
                  <a:pt x="690419" y="1760435"/>
                  <a:pt x="647222" y="1680610"/>
                </a:cubicBezTo>
                <a:cubicBezTo>
                  <a:pt x="604028" y="1600781"/>
                  <a:pt x="403209" y="1408620"/>
                  <a:pt x="343370" y="1319468"/>
                </a:cubicBezTo>
                <a:cubicBezTo>
                  <a:pt x="262334" y="1198733"/>
                  <a:pt x="302407" y="983984"/>
                  <a:pt x="302407" y="983984"/>
                </a:cubicBezTo>
                <a:cubicBezTo>
                  <a:pt x="302407" y="983984"/>
                  <a:pt x="265496" y="930310"/>
                  <a:pt x="261375" y="900277"/>
                </a:cubicBezTo>
                <a:cubicBezTo>
                  <a:pt x="257254" y="870240"/>
                  <a:pt x="267237" y="830179"/>
                  <a:pt x="267237" y="830179"/>
                </a:cubicBezTo>
                <a:cubicBezTo>
                  <a:pt x="267237" y="830179"/>
                  <a:pt x="36583" y="758835"/>
                  <a:pt x="5517" y="633465"/>
                </a:cubicBezTo>
                <a:cubicBezTo>
                  <a:pt x="-63297" y="355743"/>
                  <a:pt x="531037" y="-48709"/>
                  <a:pt x="706515" y="4815"/>
                </a:cubicBezTo>
                <a:cubicBezTo>
                  <a:pt x="834768" y="43936"/>
                  <a:pt x="845030" y="224803"/>
                  <a:pt x="845030" y="224803"/>
                </a:cubicBezTo>
                <a:cubicBezTo>
                  <a:pt x="845030" y="224803"/>
                  <a:pt x="875638" y="223471"/>
                  <a:pt x="910617" y="266761"/>
                </a:cubicBezTo>
                <a:cubicBezTo>
                  <a:pt x="945597" y="310048"/>
                  <a:pt x="947378" y="357970"/>
                  <a:pt x="947378" y="357970"/>
                </a:cubicBezTo>
                <a:cubicBezTo>
                  <a:pt x="947378" y="357970"/>
                  <a:pt x="1540951" y="280359"/>
                  <a:pt x="1770880" y="608371"/>
                </a:cubicBezTo>
                <a:cubicBezTo>
                  <a:pt x="1879909" y="763904"/>
                  <a:pt x="1847944" y="987057"/>
                  <a:pt x="1846512" y="1028546"/>
                </a:cubicBezTo>
                <a:cubicBezTo>
                  <a:pt x="1844463" y="1087924"/>
                  <a:pt x="1851839" y="1182140"/>
                  <a:pt x="1824967" y="1239793"/>
                </a:cubicBezTo>
                <a:cubicBezTo>
                  <a:pt x="1762047" y="1374786"/>
                  <a:pt x="1916762" y="1447239"/>
                  <a:pt x="1923899" y="1487303"/>
                </a:cubicBezTo>
                <a:cubicBezTo>
                  <a:pt x="1936813" y="1559753"/>
                  <a:pt x="1832667" y="1576055"/>
                  <a:pt x="1823490" y="1592595"/>
                </a:cubicBezTo>
                <a:cubicBezTo>
                  <a:pt x="1811317" y="1614532"/>
                  <a:pt x="1825878" y="1640460"/>
                  <a:pt x="1821008" y="1659300"/>
                </a:cubicBezTo>
                <a:cubicBezTo>
                  <a:pt x="1816138" y="1678136"/>
                  <a:pt x="1787194" y="1691066"/>
                  <a:pt x="1787194" y="1691066"/>
                </a:cubicBezTo>
                <a:cubicBezTo>
                  <a:pt x="1787194" y="1691066"/>
                  <a:pt x="1811171" y="1718403"/>
                  <a:pt x="1799088" y="1740829"/>
                </a:cubicBezTo>
                <a:cubicBezTo>
                  <a:pt x="1783778" y="1769251"/>
                  <a:pt x="1728003" y="1783181"/>
                  <a:pt x="1723477" y="1815315"/>
                </a:cubicBezTo>
                <a:cubicBezTo>
                  <a:pt x="1718951" y="1847445"/>
                  <a:pt x="1727994" y="1902937"/>
                  <a:pt x="1693351" y="1957416"/>
                </a:cubicBezTo>
                <a:cubicBezTo>
                  <a:pt x="1669799" y="1994453"/>
                  <a:pt x="1551164" y="1975187"/>
                  <a:pt x="1456114" y="1970132"/>
                </a:cubicBezTo>
                <a:cubicBezTo>
                  <a:pt x="1378079" y="1965982"/>
                  <a:pt x="1317426" y="1976042"/>
                  <a:pt x="1317426" y="1976042"/>
                </a:cubicBezTo>
                <a:cubicBezTo>
                  <a:pt x="1317426" y="1976042"/>
                  <a:pt x="1291372" y="2070476"/>
                  <a:pt x="1282919" y="2171271"/>
                </a:cubicBezTo>
                <a:cubicBezTo>
                  <a:pt x="1274463" y="2272065"/>
                  <a:pt x="1283612" y="2379223"/>
                  <a:pt x="1283612" y="2379223"/>
                </a:cubicBezTo>
                <a:cubicBezTo>
                  <a:pt x="1283612" y="2379223"/>
                  <a:pt x="1405533" y="2543451"/>
                  <a:pt x="1424681" y="2643784"/>
                </a:cubicBezTo>
                <a:cubicBezTo>
                  <a:pt x="1443828" y="2744121"/>
                  <a:pt x="1566211" y="3198624"/>
                  <a:pt x="1566211" y="3198624"/>
                </a:cubicBezTo>
                <a:lnTo>
                  <a:pt x="306795" y="31938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rotWithShape="0" algn="bl" dir="1440000" dist="571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329019" y="1274881"/>
            <a:ext cx="3364080" cy="5589390"/>
          </a:xfrm>
          <a:custGeom>
            <a:rect b="b" l="l" r="r" t="t"/>
            <a:pathLst>
              <a:path extrusionOk="0" h="3609318" w="2172336">
                <a:moveTo>
                  <a:pt x="994849" y="1848222"/>
                </a:moveTo>
                <a:cubicBezTo>
                  <a:pt x="1007900" y="1851007"/>
                  <a:pt x="980369" y="2024040"/>
                  <a:pt x="980369" y="2024040"/>
                </a:cubicBezTo>
                <a:cubicBezTo>
                  <a:pt x="980369" y="2024040"/>
                  <a:pt x="814732" y="2150382"/>
                  <a:pt x="762964" y="2292111"/>
                </a:cubicBezTo>
                <a:cubicBezTo>
                  <a:pt x="711197" y="2433840"/>
                  <a:pt x="583916" y="2747193"/>
                  <a:pt x="579220" y="2921906"/>
                </a:cubicBezTo>
                <a:cubicBezTo>
                  <a:pt x="574520" y="3096615"/>
                  <a:pt x="555121" y="3309271"/>
                  <a:pt x="546313" y="3391650"/>
                </a:cubicBezTo>
                <a:cubicBezTo>
                  <a:pt x="537508" y="3474070"/>
                  <a:pt x="524097" y="3609318"/>
                  <a:pt x="524097" y="3609318"/>
                </a:cubicBezTo>
                <a:lnTo>
                  <a:pt x="2093943" y="3602841"/>
                </a:lnTo>
                <a:cubicBezTo>
                  <a:pt x="2093943" y="3602841"/>
                  <a:pt x="2077516" y="3364042"/>
                  <a:pt x="2022538" y="3224155"/>
                </a:cubicBezTo>
                <a:cubicBezTo>
                  <a:pt x="1967565" y="3084260"/>
                  <a:pt x="1786480" y="2495100"/>
                  <a:pt x="1750205" y="2432747"/>
                </a:cubicBezTo>
                <a:cubicBezTo>
                  <a:pt x="1713926" y="2370398"/>
                  <a:pt x="1666967" y="2298094"/>
                  <a:pt x="1662211" y="2267677"/>
                </a:cubicBezTo>
                <a:cubicBezTo>
                  <a:pt x="1653742" y="2213537"/>
                  <a:pt x="1700170" y="1936155"/>
                  <a:pt x="1814060" y="1892508"/>
                </a:cubicBezTo>
                <a:cubicBezTo>
                  <a:pt x="1927946" y="1848857"/>
                  <a:pt x="2049353" y="1890751"/>
                  <a:pt x="2085778" y="1833823"/>
                </a:cubicBezTo>
                <a:cubicBezTo>
                  <a:pt x="2113350" y="1790730"/>
                  <a:pt x="2100720" y="1684305"/>
                  <a:pt x="2110132" y="1653568"/>
                </a:cubicBezTo>
                <a:cubicBezTo>
                  <a:pt x="2120260" y="1620495"/>
                  <a:pt x="2153835" y="1614086"/>
                  <a:pt x="2161126" y="1596708"/>
                </a:cubicBezTo>
                <a:cubicBezTo>
                  <a:pt x="2173691" y="1566747"/>
                  <a:pt x="2145658" y="1531144"/>
                  <a:pt x="2145658" y="1531144"/>
                </a:cubicBezTo>
                <a:cubicBezTo>
                  <a:pt x="2145658" y="1531144"/>
                  <a:pt x="2169417" y="1518895"/>
                  <a:pt x="2171995" y="1492505"/>
                </a:cubicBezTo>
                <a:cubicBezTo>
                  <a:pt x="2177663" y="1434471"/>
                  <a:pt x="2110812" y="1410053"/>
                  <a:pt x="2111650" y="1383165"/>
                </a:cubicBezTo>
                <a:cubicBezTo>
                  <a:pt x="2112310" y="1361949"/>
                  <a:pt x="2174821" y="1321022"/>
                  <a:pt x="2172105" y="1274149"/>
                </a:cubicBezTo>
                <a:cubicBezTo>
                  <a:pt x="2168631" y="1214306"/>
                  <a:pt x="2030088" y="1174885"/>
                  <a:pt x="2006548" y="1133133"/>
                </a:cubicBezTo>
                <a:cubicBezTo>
                  <a:pt x="1966403" y="1061938"/>
                  <a:pt x="2014305" y="932483"/>
                  <a:pt x="1957845" y="830438"/>
                </a:cubicBezTo>
                <a:cubicBezTo>
                  <a:pt x="1939297" y="796908"/>
                  <a:pt x="1911927" y="751314"/>
                  <a:pt x="1875150" y="711589"/>
                </a:cubicBezTo>
                <a:cubicBezTo>
                  <a:pt x="1827783" y="660425"/>
                  <a:pt x="1763175" y="617462"/>
                  <a:pt x="1770393" y="598918"/>
                </a:cubicBezTo>
                <a:cubicBezTo>
                  <a:pt x="1776161" y="584110"/>
                  <a:pt x="1795285" y="567759"/>
                  <a:pt x="1827164" y="571642"/>
                </a:cubicBezTo>
                <a:cubicBezTo>
                  <a:pt x="1866200" y="576398"/>
                  <a:pt x="1914765" y="619624"/>
                  <a:pt x="1931107" y="586259"/>
                </a:cubicBezTo>
                <a:cubicBezTo>
                  <a:pt x="1948045" y="551684"/>
                  <a:pt x="1921574" y="522181"/>
                  <a:pt x="1889557" y="508300"/>
                </a:cubicBezTo>
                <a:cubicBezTo>
                  <a:pt x="1852890" y="492403"/>
                  <a:pt x="1799531" y="521939"/>
                  <a:pt x="1786573" y="512166"/>
                </a:cubicBezTo>
                <a:cubicBezTo>
                  <a:pt x="1759090" y="491444"/>
                  <a:pt x="1815489" y="379611"/>
                  <a:pt x="1773595" y="332624"/>
                </a:cubicBezTo>
                <a:cubicBezTo>
                  <a:pt x="1711602" y="263093"/>
                  <a:pt x="1606925" y="333944"/>
                  <a:pt x="1574759" y="294568"/>
                </a:cubicBezTo>
                <a:cubicBezTo>
                  <a:pt x="1549175" y="263255"/>
                  <a:pt x="1631781" y="199696"/>
                  <a:pt x="1583880" y="152883"/>
                </a:cubicBezTo>
                <a:cubicBezTo>
                  <a:pt x="1543916" y="113835"/>
                  <a:pt x="1479964" y="187904"/>
                  <a:pt x="1456234" y="179411"/>
                </a:cubicBezTo>
                <a:cubicBezTo>
                  <a:pt x="1423521" y="167703"/>
                  <a:pt x="1489785" y="51101"/>
                  <a:pt x="1401487" y="12065"/>
                </a:cubicBezTo>
                <a:cubicBezTo>
                  <a:pt x="1324949" y="-21769"/>
                  <a:pt x="1271057" y="14749"/>
                  <a:pt x="1109472" y="131853"/>
                </a:cubicBezTo>
                <a:cubicBezTo>
                  <a:pt x="1029165" y="190049"/>
                  <a:pt x="1007289" y="48365"/>
                  <a:pt x="887845" y="18599"/>
                </a:cubicBezTo>
                <a:cubicBezTo>
                  <a:pt x="820083" y="1714"/>
                  <a:pt x="835717" y="99351"/>
                  <a:pt x="778663" y="95461"/>
                </a:cubicBezTo>
                <a:cubicBezTo>
                  <a:pt x="721609" y="91566"/>
                  <a:pt x="732786" y="-21453"/>
                  <a:pt x="641954" y="17789"/>
                </a:cubicBezTo>
                <a:cubicBezTo>
                  <a:pt x="542467" y="60772"/>
                  <a:pt x="625526" y="123838"/>
                  <a:pt x="580050" y="168938"/>
                </a:cubicBezTo>
                <a:cubicBezTo>
                  <a:pt x="511381" y="237036"/>
                  <a:pt x="468500" y="183139"/>
                  <a:pt x="410437" y="178148"/>
                </a:cubicBezTo>
                <a:cubicBezTo>
                  <a:pt x="345906" y="172598"/>
                  <a:pt x="280291" y="208241"/>
                  <a:pt x="301907" y="249330"/>
                </a:cubicBezTo>
                <a:cubicBezTo>
                  <a:pt x="317978" y="279877"/>
                  <a:pt x="398548" y="232235"/>
                  <a:pt x="418821" y="234688"/>
                </a:cubicBezTo>
                <a:cubicBezTo>
                  <a:pt x="481786" y="242302"/>
                  <a:pt x="467702" y="309712"/>
                  <a:pt x="448332" y="362386"/>
                </a:cubicBezTo>
                <a:cubicBezTo>
                  <a:pt x="430763" y="410162"/>
                  <a:pt x="478855" y="423622"/>
                  <a:pt x="454129" y="460006"/>
                </a:cubicBezTo>
                <a:cubicBezTo>
                  <a:pt x="422404" y="506689"/>
                  <a:pt x="357658" y="465767"/>
                  <a:pt x="318808" y="495367"/>
                </a:cubicBezTo>
                <a:cubicBezTo>
                  <a:pt x="279956" y="524971"/>
                  <a:pt x="311902" y="554477"/>
                  <a:pt x="289119" y="587563"/>
                </a:cubicBezTo>
                <a:cubicBezTo>
                  <a:pt x="266336" y="620648"/>
                  <a:pt x="166307" y="560950"/>
                  <a:pt x="144315" y="644738"/>
                </a:cubicBezTo>
                <a:cubicBezTo>
                  <a:pt x="119536" y="739149"/>
                  <a:pt x="241303" y="721600"/>
                  <a:pt x="198444" y="777137"/>
                </a:cubicBezTo>
                <a:cubicBezTo>
                  <a:pt x="161561" y="824929"/>
                  <a:pt x="18400" y="807469"/>
                  <a:pt x="1408" y="948056"/>
                </a:cubicBezTo>
                <a:cubicBezTo>
                  <a:pt x="-15571" y="1088539"/>
                  <a:pt x="126503" y="1084256"/>
                  <a:pt x="130789" y="1131404"/>
                </a:cubicBezTo>
                <a:cubicBezTo>
                  <a:pt x="135075" y="1178553"/>
                  <a:pt x="17287" y="1190434"/>
                  <a:pt x="40684" y="1264806"/>
                </a:cubicBezTo>
                <a:cubicBezTo>
                  <a:pt x="65641" y="1344137"/>
                  <a:pt x="152278" y="1254811"/>
                  <a:pt x="164542" y="1299175"/>
                </a:cubicBezTo>
                <a:cubicBezTo>
                  <a:pt x="176806" y="1343538"/>
                  <a:pt x="98303" y="1371992"/>
                  <a:pt x="100084" y="1420201"/>
                </a:cubicBezTo>
                <a:cubicBezTo>
                  <a:pt x="101865" y="1468415"/>
                  <a:pt x="188082" y="1450336"/>
                  <a:pt x="197448" y="1496298"/>
                </a:cubicBezTo>
                <a:cubicBezTo>
                  <a:pt x="206815" y="1542261"/>
                  <a:pt x="94506" y="1601266"/>
                  <a:pt x="148863" y="1738663"/>
                </a:cubicBezTo>
                <a:cubicBezTo>
                  <a:pt x="182447" y="1823548"/>
                  <a:pt x="280370" y="1801251"/>
                  <a:pt x="336604" y="1831928"/>
                </a:cubicBezTo>
                <a:cubicBezTo>
                  <a:pt x="375109" y="1852934"/>
                  <a:pt x="355897" y="1896330"/>
                  <a:pt x="400503" y="1904470"/>
                </a:cubicBezTo>
                <a:cubicBezTo>
                  <a:pt x="480903" y="1919137"/>
                  <a:pt x="460671" y="1827524"/>
                  <a:pt x="512219" y="1832208"/>
                </a:cubicBezTo>
                <a:cubicBezTo>
                  <a:pt x="563768" y="1836895"/>
                  <a:pt x="533387" y="1905482"/>
                  <a:pt x="588235" y="1918704"/>
                </a:cubicBezTo>
                <a:cubicBezTo>
                  <a:pt x="680739" y="1941005"/>
                  <a:pt x="654847" y="1846352"/>
                  <a:pt x="699457" y="1848946"/>
                </a:cubicBezTo>
                <a:cubicBezTo>
                  <a:pt x="744068" y="1851545"/>
                  <a:pt x="713124" y="1933063"/>
                  <a:pt x="766676" y="1929087"/>
                </a:cubicBezTo>
                <a:cubicBezTo>
                  <a:pt x="821184" y="1925039"/>
                  <a:pt x="761851" y="1833495"/>
                  <a:pt x="831042" y="1832649"/>
                </a:cubicBezTo>
                <a:cubicBezTo>
                  <a:pt x="866754" y="1832211"/>
                  <a:pt x="845068" y="1911041"/>
                  <a:pt x="908592" y="1912587"/>
                </a:cubicBezTo>
                <a:cubicBezTo>
                  <a:pt x="949716" y="1913587"/>
                  <a:pt x="981579" y="1845392"/>
                  <a:pt x="994849" y="18482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1380000" dist="571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657339" y="4998180"/>
            <a:ext cx="1665643" cy="1665685"/>
          </a:xfrm>
          <a:custGeom>
            <a:rect b="b" l="l" r="r" t="t"/>
            <a:pathLst>
              <a:path extrusionOk="0" h="1075607" w="1075580">
                <a:moveTo>
                  <a:pt x="558677" y="127"/>
                </a:moveTo>
                <a:cubicBezTo>
                  <a:pt x="523940" y="-2047"/>
                  <a:pt x="493890" y="23991"/>
                  <a:pt x="491733" y="58501"/>
                </a:cubicBezTo>
                <a:lnTo>
                  <a:pt x="499230" y="319309"/>
                </a:lnTo>
                <a:lnTo>
                  <a:pt x="416758" y="71888"/>
                </a:lnTo>
                <a:cubicBezTo>
                  <a:pt x="406354" y="48142"/>
                  <a:pt x="382923" y="34026"/>
                  <a:pt x="358384" y="34398"/>
                </a:cubicBezTo>
                <a:cubicBezTo>
                  <a:pt x="350206" y="34524"/>
                  <a:pt x="341725" y="36269"/>
                  <a:pt x="333747" y="39754"/>
                </a:cubicBezTo>
                <a:lnTo>
                  <a:pt x="310183" y="50465"/>
                </a:lnTo>
                <a:cubicBezTo>
                  <a:pt x="278308" y="64435"/>
                  <a:pt x="263653" y="101281"/>
                  <a:pt x="277514" y="132942"/>
                </a:cubicBezTo>
                <a:lnTo>
                  <a:pt x="456923" y="423739"/>
                </a:lnTo>
                <a:lnTo>
                  <a:pt x="197183" y="198275"/>
                </a:lnTo>
                <a:cubicBezTo>
                  <a:pt x="183169" y="188162"/>
                  <a:pt x="165915" y="184406"/>
                  <a:pt x="150055" y="187029"/>
                </a:cubicBezTo>
                <a:cubicBezTo>
                  <a:pt x="134198" y="189648"/>
                  <a:pt x="119528" y="198623"/>
                  <a:pt x="109355" y="212734"/>
                </a:cubicBezTo>
                <a:lnTo>
                  <a:pt x="93822" y="233623"/>
                </a:lnTo>
                <a:cubicBezTo>
                  <a:pt x="73462" y="261846"/>
                  <a:pt x="79715" y="301231"/>
                  <a:pt x="107748" y="321451"/>
                </a:cubicBezTo>
                <a:lnTo>
                  <a:pt x="424255" y="488541"/>
                </a:lnTo>
                <a:lnTo>
                  <a:pt x="67582" y="434985"/>
                </a:lnTo>
                <a:cubicBezTo>
                  <a:pt x="33068" y="433021"/>
                  <a:pt x="3688" y="459690"/>
                  <a:pt x="1711" y="494431"/>
                </a:cubicBezTo>
                <a:lnTo>
                  <a:pt x="104" y="520137"/>
                </a:lnTo>
                <a:cubicBezTo>
                  <a:pt x="-1872" y="554882"/>
                  <a:pt x="24490" y="584579"/>
                  <a:pt x="59014" y="586546"/>
                </a:cubicBezTo>
                <a:lnTo>
                  <a:pt x="360525" y="561375"/>
                </a:lnTo>
                <a:lnTo>
                  <a:pt x="71331" y="656166"/>
                </a:lnTo>
                <a:cubicBezTo>
                  <a:pt x="39594" y="669865"/>
                  <a:pt x="24873" y="707225"/>
                  <a:pt x="38663" y="739173"/>
                </a:cubicBezTo>
                <a:lnTo>
                  <a:pt x="49374" y="762737"/>
                </a:lnTo>
                <a:cubicBezTo>
                  <a:pt x="63164" y="794693"/>
                  <a:pt x="100121" y="809634"/>
                  <a:pt x="131846" y="795944"/>
                </a:cubicBezTo>
                <a:lnTo>
                  <a:pt x="424789" y="617608"/>
                </a:lnTo>
                <a:lnTo>
                  <a:pt x="196114" y="876809"/>
                </a:lnTo>
                <a:cubicBezTo>
                  <a:pt x="175732" y="904729"/>
                  <a:pt x="181918" y="944117"/>
                  <a:pt x="210036" y="964641"/>
                </a:cubicBezTo>
                <a:lnTo>
                  <a:pt x="231459" y="979619"/>
                </a:lnTo>
                <a:cubicBezTo>
                  <a:pt x="259569" y="1000143"/>
                  <a:pt x="298904" y="994152"/>
                  <a:pt x="319287" y="966261"/>
                </a:cubicBezTo>
                <a:lnTo>
                  <a:pt x="487450" y="651345"/>
                </a:lnTo>
                <a:lnTo>
                  <a:pt x="432286" y="1007470"/>
                </a:lnTo>
                <a:cubicBezTo>
                  <a:pt x="430128" y="1042001"/>
                  <a:pt x="456462" y="1071714"/>
                  <a:pt x="491199" y="1073900"/>
                </a:cubicBezTo>
                <a:lnTo>
                  <a:pt x="517438" y="1075479"/>
                </a:lnTo>
                <a:cubicBezTo>
                  <a:pt x="552175" y="1077665"/>
                  <a:pt x="581690" y="1051635"/>
                  <a:pt x="583848" y="1017105"/>
                </a:cubicBezTo>
                <a:lnTo>
                  <a:pt x="554390" y="632068"/>
                </a:lnTo>
                <a:lnTo>
                  <a:pt x="658823" y="1003746"/>
                </a:lnTo>
                <a:cubicBezTo>
                  <a:pt x="672696" y="1035402"/>
                  <a:pt x="709955" y="1049814"/>
                  <a:pt x="741830" y="1035848"/>
                </a:cubicBezTo>
                <a:lnTo>
                  <a:pt x="765394" y="1025161"/>
                </a:lnTo>
                <a:cubicBezTo>
                  <a:pt x="797273" y="1011195"/>
                  <a:pt x="811927" y="974357"/>
                  <a:pt x="798063" y="942700"/>
                </a:cubicBezTo>
                <a:lnTo>
                  <a:pt x="630972" y="640099"/>
                </a:lnTo>
                <a:lnTo>
                  <a:pt x="878932" y="877343"/>
                </a:lnTo>
                <a:cubicBezTo>
                  <a:pt x="906961" y="897564"/>
                  <a:pt x="945852" y="891127"/>
                  <a:pt x="966226" y="862883"/>
                </a:cubicBezTo>
                <a:lnTo>
                  <a:pt x="981754" y="841999"/>
                </a:lnTo>
                <a:cubicBezTo>
                  <a:pt x="1002116" y="813776"/>
                  <a:pt x="995866" y="774391"/>
                  <a:pt x="967829" y="754171"/>
                </a:cubicBezTo>
                <a:lnTo>
                  <a:pt x="657750" y="571014"/>
                </a:lnTo>
                <a:lnTo>
                  <a:pt x="1007994" y="640633"/>
                </a:lnTo>
                <a:cubicBezTo>
                  <a:pt x="1042509" y="642601"/>
                  <a:pt x="1071890" y="615932"/>
                  <a:pt x="1073869" y="581191"/>
                </a:cubicBezTo>
                <a:lnTo>
                  <a:pt x="1075477" y="555485"/>
                </a:lnTo>
                <a:cubicBezTo>
                  <a:pt x="1077452" y="520736"/>
                  <a:pt x="1051091" y="491039"/>
                  <a:pt x="1016564" y="489076"/>
                </a:cubicBezTo>
                <a:lnTo>
                  <a:pt x="711842" y="499787"/>
                </a:lnTo>
                <a:lnTo>
                  <a:pt x="1004246" y="419456"/>
                </a:lnTo>
                <a:cubicBezTo>
                  <a:pt x="1035983" y="405757"/>
                  <a:pt x="1050706" y="368397"/>
                  <a:pt x="1036914" y="336445"/>
                </a:cubicBezTo>
                <a:lnTo>
                  <a:pt x="1026741" y="312881"/>
                </a:lnTo>
                <a:cubicBezTo>
                  <a:pt x="1016398" y="288916"/>
                  <a:pt x="992781" y="274205"/>
                  <a:pt x="968367" y="274323"/>
                </a:cubicBezTo>
                <a:cubicBezTo>
                  <a:pt x="960226" y="274363"/>
                  <a:pt x="952191" y="276249"/>
                  <a:pt x="944265" y="279678"/>
                </a:cubicBezTo>
                <a:lnTo>
                  <a:pt x="641684" y="444627"/>
                </a:lnTo>
                <a:lnTo>
                  <a:pt x="879466" y="198813"/>
                </a:lnTo>
                <a:cubicBezTo>
                  <a:pt x="899849" y="170893"/>
                  <a:pt x="893663" y="131505"/>
                  <a:pt x="865541" y="110981"/>
                </a:cubicBezTo>
                <a:lnTo>
                  <a:pt x="844656" y="95452"/>
                </a:lnTo>
                <a:cubicBezTo>
                  <a:pt x="830601" y="85190"/>
                  <a:pt x="813417" y="81773"/>
                  <a:pt x="797528" y="84206"/>
                </a:cubicBezTo>
                <a:cubicBezTo>
                  <a:pt x="781639" y="86631"/>
                  <a:pt x="767009" y="94881"/>
                  <a:pt x="756828" y="108839"/>
                </a:cubicBezTo>
                <a:lnTo>
                  <a:pt x="572064" y="417849"/>
                </a:lnTo>
                <a:lnTo>
                  <a:pt x="643291" y="68139"/>
                </a:lnTo>
                <a:cubicBezTo>
                  <a:pt x="645448" y="33637"/>
                  <a:pt x="619115" y="3900"/>
                  <a:pt x="584382" y="1730"/>
                </a:cubicBezTo>
                <a:lnTo>
                  <a:pt x="558677" y="12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329019" y="467520"/>
            <a:ext cx="1260478" cy="1261267"/>
          </a:xfrm>
          <a:custGeom>
            <a:rect b="b" l="l" r="r" t="t"/>
            <a:pathLst>
              <a:path extrusionOk="0" h="814456" w="813947">
                <a:moveTo>
                  <a:pt x="650823" y="75589"/>
                </a:moveTo>
                <a:cubicBezTo>
                  <a:pt x="629752" y="59303"/>
                  <a:pt x="599541" y="62900"/>
                  <a:pt x="583361" y="83833"/>
                </a:cubicBezTo>
                <a:lnTo>
                  <a:pt x="476167" y="252264"/>
                </a:lnTo>
                <a:lnTo>
                  <a:pt x="530120" y="60133"/>
                </a:lnTo>
                <a:cubicBezTo>
                  <a:pt x="533723" y="40625"/>
                  <a:pt x="524938" y="21625"/>
                  <a:pt x="509232" y="11330"/>
                </a:cubicBezTo>
                <a:cubicBezTo>
                  <a:pt x="504001" y="7900"/>
                  <a:pt x="497881" y="5365"/>
                  <a:pt x="491331" y="4149"/>
                </a:cubicBezTo>
                <a:lnTo>
                  <a:pt x="471807" y="819"/>
                </a:lnTo>
                <a:cubicBezTo>
                  <a:pt x="445615" y="-4015"/>
                  <a:pt x="420517" y="13037"/>
                  <a:pt x="415712" y="39041"/>
                </a:cubicBezTo>
                <a:lnTo>
                  <a:pt x="404539" y="300259"/>
                </a:lnTo>
                <a:lnTo>
                  <a:pt x="336781" y="45949"/>
                </a:lnTo>
                <a:cubicBezTo>
                  <a:pt x="332244" y="33526"/>
                  <a:pt x="322925" y="23741"/>
                  <a:pt x="311752" y="18597"/>
                </a:cubicBezTo>
                <a:cubicBezTo>
                  <a:pt x="300583" y="13450"/>
                  <a:pt x="287439" y="12837"/>
                  <a:pt x="274937" y="17410"/>
                </a:cubicBezTo>
                <a:lnTo>
                  <a:pt x="256134" y="23975"/>
                </a:lnTo>
                <a:cubicBezTo>
                  <a:pt x="231122" y="33113"/>
                  <a:pt x="218177" y="60745"/>
                  <a:pt x="227256" y="85588"/>
                </a:cubicBezTo>
                <a:lnTo>
                  <a:pt x="356030" y="327284"/>
                </a:lnTo>
                <a:lnTo>
                  <a:pt x="153080" y="140268"/>
                </a:lnTo>
                <a:cubicBezTo>
                  <a:pt x="132059" y="124210"/>
                  <a:pt x="102002" y="128493"/>
                  <a:pt x="85837" y="149651"/>
                </a:cubicBezTo>
                <a:lnTo>
                  <a:pt x="73786" y="165246"/>
                </a:lnTo>
                <a:cubicBezTo>
                  <a:pt x="57620" y="186409"/>
                  <a:pt x="61573" y="216535"/>
                  <a:pt x="82600" y="232598"/>
                </a:cubicBezTo>
                <a:lnTo>
                  <a:pt x="284400" y="346067"/>
                </a:lnTo>
                <a:lnTo>
                  <a:pt x="60519" y="281986"/>
                </a:lnTo>
                <a:cubicBezTo>
                  <a:pt x="34535" y="277043"/>
                  <a:pt x="9173" y="294389"/>
                  <a:pt x="4196" y="320548"/>
                </a:cubicBezTo>
                <a:lnTo>
                  <a:pt x="866" y="340072"/>
                </a:lnTo>
                <a:cubicBezTo>
                  <a:pt x="-4114" y="366231"/>
                  <a:pt x="12883" y="391560"/>
                  <a:pt x="38858" y="396507"/>
                </a:cubicBezTo>
                <a:lnTo>
                  <a:pt x="300972" y="409275"/>
                </a:lnTo>
                <a:lnTo>
                  <a:pt x="44858" y="475316"/>
                </a:lnTo>
                <a:cubicBezTo>
                  <a:pt x="19962" y="484254"/>
                  <a:pt x="6975" y="511858"/>
                  <a:pt x="15980" y="536928"/>
                </a:cubicBezTo>
                <a:lnTo>
                  <a:pt x="23114" y="555623"/>
                </a:lnTo>
                <a:cubicBezTo>
                  <a:pt x="32113" y="580689"/>
                  <a:pt x="59601" y="593776"/>
                  <a:pt x="84497" y="584838"/>
                </a:cubicBezTo>
                <a:lnTo>
                  <a:pt x="326183" y="457541"/>
                </a:lnTo>
                <a:lnTo>
                  <a:pt x="138378" y="659465"/>
                </a:lnTo>
                <a:cubicBezTo>
                  <a:pt x="122202" y="680394"/>
                  <a:pt x="126119" y="710536"/>
                  <a:pt x="147192" y="726818"/>
                </a:cubicBezTo>
                <a:lnTo>
                  <a:pt x="163125" y="739096"/>
                </a:lnTo>
                <a:cubicBezTo>
                  <a:pt x="184197" y="755385"/>
                  <a:pt x="214069" y="751556"/>
                  <a:pt x="230247" y="730623"/>
                </a:cubicBezTo>
                <a:lnTo>
                  <a:pt x="376866" y="474061"/>
                </a:lnTo>
                <a:lnTo>
                  <a:pt x="283489" y="754325"/>
                </a:lnTo>
                <a:cubicBezTo>
                  <a:pt x="278686" y="780334"/>
                  <a:pt x="296094" y="805473"/>
                  <a:pt x="322281" y="810306"/>
                </a:cubicBezTo>
                <a:lnTo>
                  <a:pt x="341805" y="813638"/>
                </a:lnTo>
                <a:cubicBezTo>
                  <a:pt x="367992" y="818471"/>
                  <a:pt x="393091" y="801421"/>
                  <a:pt x="397900" y="775416"/>
                </a:cubicBezTo>
                <a:lnTo>
                  <a:pt x="421930" y="512020"/>
                </a:lnTo>
                <a:lnTo>
                  <a:pt x="477166" y="768736"/>
                </a:lnTo>
                <a:cubicBezTo>
                  <a:pt x="486242" y="793584"/>
                  <a:pt x="513652" y="806177"/>
                  <a:pt x="538674" y="797045"/>
                </a:cubicBezTo>
                <a:lnTo>
                  <a:pt x="557477" y="790483"/>
                </a:lnTo>
                <a:cubicBezTo>
                  <a:pt x="582486" y="781346"/>
                  <a:pt x="595432" y="753710"/>
                  <a:pt x="586352" y="728870"/>
                </a:cubicBezTo>
                <a:lnTo>
                  <a:pt x="468544" y="479753"/>
                </a:lnTo>
                <a:lnTo>
                  <a:pt x="660530" y="674188"/>
                </a:lnTo>
                <a:cubicBezTo>
                  <a:pt x="681548" y="690247"/>
                  <a:pt x="711605" y="685964"/>
                  <a:pt x="727774" y="664805"/>
                </a:cubicBezTo>
                <a:lnTo>
                  <a:pt x="739825" y="649211"/>
                </a:lnTo>
                <a:cubicBezTo>
                  <a:pt x="755989" y="628048"/>
                  <a:pt x="752038" y="597921"/>
                  <a:pt x="731008" y="581859"/>
                </a:cubicBezTo>
                <a:lnTo>
                  <a:pt x="533379" y="457848"/>
                </a:lnTo>
                <a:lnTo>
                  <a:pt x="753091" y="532471"/>
                </a:lnTo>
                <a:cubicBezTo>
                  <a:pt x="779071" y="537414"/>
                  <a:pt x="804437" y="520068"/>
                  <a:pt x="809412" y="493909"/>
                </a:cubicBezTo>
                <a:lnTo>
                  <a:pt x="813084" y="474616"/>
                </a:lnTo>
                <a:cubicBezTo>
                  <a:pt x="816816" y="454994"/>
                  <a:pt x="808174" y="435539"/>
                  <a:pt x="792653" y="425131"/>
                </a:cubicBezTo>
                <a:cubicBezTo>
                  <a:pt x="787484" y="421666"/>
                  <a:pt x="781581" y="419411"/>
                  <a:pt x="775088" y="418181"/>
                </a:cubicBezTo>
                <a:lnTo>
                  <a:pt x="512616" y="392795"/>
                </a:lnTo>
                <a:lnTo>
                  <a:pt x="768753" y="339141"/>
                </a:lnTo>
                <a:cubicBezTo>
                  <a:pt x="793649" y="330203"/>
                  <a:pt x="806635" y="302595"/>
                  <a:pt x="797628" y="277529"/>
                </a:cubicBezTo>
                <a:lnTo>
                  <a:pt x="791066" y="258725"/>
                </a:lnTo>
                <a:cubicBezTo>
                  <a:pt x="786565" y="246192"/>
                  <a:pt x="777145" y="236655"/>
                  <a:pt x="766037" y="231372"/>
                </a:cubicBezTo>
                <a:cubicBezTo>
                  <a:pt x="754933" y="226089"/>
                  <a:pt x="742124" y="225032"/>
                  <a:pt x="729680" y="229506"/>
                </a:cubicBezTo>
                <a:lnTo>
                  <a:pt x="480008" y="345950"/>
                </a:lnTo>
                <a:lnTo>
                  <a:pt x="675229" y="154993"/>
                </a:lnTo>
                <a:cubicBezTo>
                  <a:pt x="691405" y="134063"/>
                  <a:pt x="687491" y="103922"/>
                  <a:pt x="666416" y="87640"/>
                </a:cubicBezTo>
                <a:lnTo>
                  <a:pt x="650823" y="75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" name="Google Shape;28;p2"/>
          <p:cNvGrpSpPr/>
          <p:nvPr/>
        </p:nvGrpSpPr>
        <p:grpSpPr>
          <a:xfrm>
            <a:off x="-51551" y="2756345"/>
            <a:ext cx="8008271" cy="3074688"/>
            <a:chOff x="-127738" y="1719303"/>
            <a:chExt cx="5171297" cy="1985463"/>
          </a:xfrm>
        </p:grpSpPr>
        <p:sp>
          <p:nvSpPr>
            <p:cNvPr id="29" name="Google Shape;29;p2"/>
            <p:cNvSpPr/>
            <p:nvPr/>
          </p:nvSpPr>
          <p:spPr>
            <a:xfrm>
              <a:off x="-84243" y="1893713"/>
              <a:ext cx="5127802" cy="1811053"/>
            </a:xfrm>
            <a:custGeom>
              <a:rect b="b" l="l" r="r" t="t"/>
              <a:pathLst>
                <a:path extrusionOk="0" h="1811053" w="5127802">
                  <a:moveTo>
                    <a:pt x="5127034" y="1200260"/>
                  </a:moveTo>
                  <a:cubicBezTo>
                    <a:pt x="5084286" y="1214510"/>
                    <a:pt x="4674170" y="1445941"/>
                    <a:pt x="4013143" y="1659164"/>
                  </a:cubicBezTo>
                  <a:cubicBezTo>
                    <a:pt x="3847158" y="1710357"/>
                    <a:pt x="3663754" y="1757594"/>
                    <a:pt x="3463198" y="1786619"/>
                  </a:cubicBezTo>
                  <a:cubicBezTo>
                    <a:pt x="3263435" y="1815122"/>
                    <a:pt x="3042824" y="1825149"/>
                    <a:pt x="2815089" y="1780814"/>
                  </a:cubicBezTo>
                  <a:cubicBezTo>
                    <a:pt x="2587353" y="1739385"/>
                    <a:pt x="2360144" y="1629078"/>
                    <a:pt x="2177266" y="1478925"/>
                  </a:cubicBezTo>
                  <a:cubicBezTo>
                    <a:pt x="1992283" y="1329565"/>
                    <a:pt x="1845032" y="1152760"/>
                    <a:pt x="1704643" y="984398"/>
                  </a:cubicBezTo>
                  <a:cubicBezTo>
                    <a:pt x="1430197" y="643983"/>
                    <a:pt x="1149686" y="337872"/>
                    <a:pt x="815865" y="160273"/>
                  </a:cubicBezTo>
                  <a:cubicBezTo>
                    <a:pt x="656211" y="72396"/>
                    <a:pt x="489170" y="28854"/>
                    <a:pt x="360656" y="56564"/>
                  </a:cubicBezTo>
                  <a:cubicBezTo>
                    <a:pt x="232934" y="82160"/>
                    <a:pt x="140045" y="177688"/>
                    <a:pt x="93337" y="292480"/>
                  </a:cubicBezTo>
                  <a:cubicBezTo>
                    <a:pt x="45573" y="405160"/>
                    <a:pt x="47948" y="532619"/>
                    <a:pt x="80142" y="598855"/>
                  </a:cubicBezTo>
                  <a:cubicBezTo>
                    <a:pt x="114184" y="663244"/>
                    <a:pt x="137406" y="665883"/>
                    <a:pt x="195198" y="663507"/>
                  </a:cubicBezTo>
                  <a:cubicBezTo>
                    <a:pt x="250614" y="657176"/>
                    <a:pt x="307350" y="629730"/>
                    <a:pt x="342976" y="609938"/>
                  </a:cubicBezTo>
                  <a:cubicBezTo>
                    <a:pt x="379656" y="589884"/>
                    <a:pt x="398920" y="575635"/>
                    <a:pt x="398920" y="576424"/>
                  </a:cubicBezTo>
                  <a:cubicBezTo>
                    <a:pt x="334267" y="629730"/>
                    <a:pt x="264337" y="675121"/>
                    <a:pt x="201267" y="692273"/>
                  </a:cubicBezTo>
                  <a:cubicBezTo>
                    <a:pt x="137934" y="708899"/>
                    <a:pt x="90434" y="703883"/>
                    <a:pt x="44517" y="655330"/>
                  </a:cubicBezTo>
                  <a:cubicBezTo>
                    <a:pt x="-6150" y="578274"/>
                    <a:pt x="-11691" y="452134"/>
                    <a:pt x="18392" y="343677"/>
                  </a:cubicBezTo>
                  <a:cubicBezTo>
                    <a:pt x="47684" y="233370"/>
                    <a:pt x="112073" y="132826"/>
                    <a:pt x="199684" y="71870"/>
                  </a:cubicBezTo>
                  <a:cubicBezTo>
                    <a:pt x="376226" y="-56116"/>
                    <a:pt x="635627" y="1938"/>
                    <a:pt x="849380" y="127815"/>
                  </a:cubicBezTo>
                  <a:cubicBezTo>
                    <a:pt x="1071573" y="254217"/>
                    <a:pt x="1267114" y="426008"/>
                    <a:pt x="1442600" y="620759"/>
                  </a:cubicBezTo>
                  <a:cubicBezTo>
                    <a:pt x="1619669" y="814980"/>
                    <a:pt x="1777740" y="1033745"/>
                    <a:pt x="1968796" y="1241426"/>
                  </a:cubicBezTo>
                  <a:cubicBezTo>
                    <a:pt x="2156422" y="1448050"/>
                    <a:pt x="2400783" y="1643328"/>
                    <a:pt x="2692908" y="1727245"/>
                  </a:cubicBezTo>
                  <a:cubicBezTo>
                    <a:pt x="2982920" y="1814592"/>
                    <a:pt x="3282963" y="1801925"/>
                    <a:pt x="3561628" y="1754955"/>
                  </a:cubicBezTo>
                  <a:cubicBezTo>
                    <a:pt x="4121864" y="1654148"/>
                    <a:pt x="4632231" y="1433801"/>
                    <a:pt x="5127803" y="1200260"/>
                  </a:cubicBezTo>
                  <a:lnTo>
                    <a:pt x="5127034" y="12002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127738" y="1826132"/>
              <a:ext cx="4396243" cy="1804835"/>
            </a:xfrm>
            <a:custGeom>
              <a:rect b="b" l="l" r="r" t="t"/>
              <a:pathLst>
                <a:path extrusionOk="0" h="1804835" w="4396243">
                  <a:moveTo>
                    <a:pt x="4396244" y="1529354"/>
                  </a:moveTo>
                  <a:cubicBezTo>
                    <a:pt x="4361430" y="1535689"/>
                    <a:pt x="4018639" y="1701144"/>
                    <a:pt x="3467903" y="1785062"/>
                  </a:cubicBezTo>
                  <a:cubicBezTo>
                    <a:pt x="3196359" y="1821216"/>
                    <a:pt x="2850139" y="1822535"/>
                    <a:pt x="2529511" y="1659716"/>
                  </a:cubicBezTo>
                  <a:cubicBezTo>
                    <a:pt x="2207042" y="1500062"/>
                    <a:pt x="1972445" y="1207148"/>
                    <a:pt x="1751830" y="941671"/>
                  </a:cubicBezTo>
                  <a:cubicBezTo>
                    <a:pt x="1531487" y="671977"/>
                    <a:pt x="1300582" y="420755"/>
                    <a:pt x="1036429" y="248964"/>
                  </a:cubicBezTo>
                  <a:cubicBezTo>
                    <a:pt x="905274" y="161618"/>
                    <a:pt x="772014" y="93269"/>
                    <a:pt x="640332" y="61338"/>
                  </a:cubicBezTo>
                  <a:cubicBezTo>
                    <a:pt x="509443" y="29143"/>
                    <a:pt x="383568" y="37592"/>
                    <a:pt x="287248" y="86938"/>
                  </a:cubicBezTo>
                  <a:cubicBezTo>
                    <a:pt x="89859" y="187214"/>
                    <a:pt x="27582" y="402813"/>
                    <a:pt x="25734" y="526840"/>
                  </a:cubicBezTo>
                  <a:cubicBezTo>
                    <a:pt x="23887" y="659048"/>
                    <a:pt x="66637" y="714730"/>
                    <a:pt x="64262" y="713936"/>
                  </a:cubicBezTo>
                  <a:cubicBezTo>
                    <a:pt x="-6988" y="616299"/>
                    <a:pt x="-17016" y="453743"/>
                    <a:pt x="24415" y="314143"/>
                  </a:cubicBezTo>
                  <a:cubicBezTo>
                    <a:pt x="100151" y="122562"/>
                    <a:pt x="289623" y="-10439"/>
                    <a:pt x="493873" y="644"/>
                  </a:cubicBezTo>
                  <a:cubicBezTo>
                    <a:pt x="698387" y="5923"/>
                    <a:pt x="892081" y="107519"/>
                    <a:pt x="1065985" y="225744"/>
                  </a:cubicBezTo>
                  <a:cubicBezTo>
                    <a:pt x="1420916" y="463507"/>
                    <a:pt x="1676361" y="812103"/>
                    <a:pt x="1956082" y="1146713"/>
                  </a:cubicBezTo>
                  <a:cubicBezTo>
                    <a:pt x="2097791" y="1312702"/>
                    <a:pt x="2254806" y="1476312"/>
                    <a:pt x="2450346" y="1595326"/>
                  </a:cubicBezTo>
                  <a:cubicBezTo>
                    <a:pt x="2644567" y="1715924"/>
                    <a:pt x="2873622" y="1778731"/>
                    <a:pt x="3098986" y="1790078"/>
                  </a:cubicBezTo>
                  <a:cubicBezTo>
                    <a:pt x="3553930" y="1810395"/>
                    <a:pt x="3985918" y="1678714"/>
                    <a:pt x="4395718" y="1529354"/>
                  </a:cubicBezTo>
                  <a:lnTo>
                    <a:pt x="4396244" y="15293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124170" y="1763556"/>
              <a:ext cx="3731916" cy="1797813"/>
            </a:xfrm>
            <a:custGeom>
              <a:rect b="b" l="l" r="r" t="t"/>
              <a:pathLst>
                <a:path extrusionOk="0" h="1797813" w="3731916">
                  <a:moveTo>
                    <a:pt x="3731917" y="1727041"/>
                  </a:moveTo>
                  <a:cubicBezTo>
                    <a:pt x="3718198" y="1730206"/>
                    <a:pt x="3638765" y="1750265"/>
                    <a:pt x="3508140" y="1771113"/>
                  </a:cubicBezTo>
                  <a:cubicBezTo>
                    <a:pt x="3377516" y="1790110"/>
                    <a:pt x="3193322" y="1812015"/>
                    <a:pt x="2976666" y="1785625"/>
                  </a:cubicBezTo>
                  <a:cubicBezTo>
                    <a:pt x="2761071" y="1760818"/>
                    <a:pt x="2515127" y="1670043"/>
                    <a:pt x="2308499" y="1498512"/>
                  </a:cubicBezTo>
                  <a:cubicBezTo>
                    <a:pt x="2099235" y="1330681"/>
                    <a:pt x="1925599" y="1105848"/>
                    <a:pt x="1746153" y="892625"/>
                  </a:cubicBezTo>
                  <a:cubicBezTo>
                    <a:pt x="1567765" y="678083"/>
                    <a:pt x="1376709" y="474097"/>
                    <a:pt x="1166915" y="320512"/>
                  </a:cubicBezTo>
                  <a:cubicBezTo>
                    <a:pt x="959234" y="167456"/>
                    <a:pt x="737834" y="51611"/>
                    <a:pt x="532530" y="36831"/>
                  </a:cubicBezTo>
                  <a:cubicBezTo>
                    <a:pt x="325639" y="17833"/>
                    <a:pt x="168097" y="119692"/>
                    <a:pt x="95792" y="210208"/>
                  </a:cubicBezTo>
                  <a:cubicBezTo>
                    <a:pt x="20055" y="301514"/>
                    <a:pt x="1319" y="369332"/>
                    <a:pt x="0" y="368275"/>
                  </a:cubicBezTo>
                  <a:cubicBezTo>
                    <a:pt x="34569" y="251110"/>
                    <a:pt x="106083" y="138431"/>
                    <a:pt x="215333" y="64277"/>
                  </a:cubicBezTo>
                  <a:cubicBezTo>
                    <a:pt x="377097" y="-24652"/>
                    <a:pt x="572112" y="-11985"/>
                    <a:pt x="736252" y="45806"/>
                  </a:cubicBezTo>
                  <a:cubicBezTo>
                    <a:pt x="903557" y="103334"/>
                    <a:pt x="1052127" y="198861"/>
                    <a:pt x="1191459" y="303097"/>
                  </a:cubicBezTo>
                  <a:cubicBezTo>
                    <a:pt x="1471181" y="513680"/>
                    <a:pt x="1689682" y="788123"/>
                    <a:pt x="1907653" y="1056234"/>
                  </a:cubicBezTo>
                  <a:cubicBezTo>
                    <a:pt x="2124042" y="1321710"/>
                    <a:pt x="2366820" y="1591404"/>
                    <a:pt x="2700641" y="1710152"/>
                  </a:cubicBezTo>
                  <a:cubicBezTo>
                    <a:pt x="3031292" y="1831276"/>
                    <a:pt x="3394667" y="1801194"/>
                    <a:pt x="3731917" y="17270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0647" y="1719303"/>
              <a:ext cx="2993822" cy="1782089"/>
            </a:xfrm>
            <a:custGeom>
              <a:rect b="b" l="l" r="r" t="t"/>
              <a:pathLst>
                <a:path extrusionOk="0" h="1782089" w="2993822">
                  <a:moveTo>
                    <a:pt x="2993822" y="1776572"/>
                  </a:moveTo>
                  <a:cubicBezTo>
                    <a:pt x="2989070" y="1775779"/>
                    <a:pt x="2972181" y="1777629"/>
                    <a:pt x="2944476" y="1779212"/>
                  </a:cubicBezTo>
                  <a:cubicBezTo>
                    <a:pt x="2855542" y="1784753"/>
                    <a:pt x="2657362" y="1790559"/>
                    <a:pt x="2414584" y="1711394"/>
                  </a:cubicBezTo>
                  <a:cubicBezTo>
                    <a:pt x="2257043" y="1658614"/>
                    <a:pt x="2089738" y="1558071"/>
                    <a:pt x="1938792" y="1415836"/>
                  </a:cubicBezTo>
                  <a:cubicBezTo>
                    <a:pt x="1786530" y="1275184"/>
                    <a:pt x="1646667" y="1100754"/>
                    <a:pt x="1502849" y="928433"/>
                  </a:cubicBezTo>
                  <a:cubicBezTo>
                    <a:pt x="1359558" y="755850"/>
                    <a:pt x="1209405" y="585905"/>
                    <a:pt x="1048961" y="446310"/>
                  </a:cubicBezTo>
                  <a:cubicBezTo>
                    <a:pt x="889044" y="305921"/>
                    <a:pt x="723848" y="195350"/>
                    <a:pt x="568684" y="120140"/>
                  </a:cubicBezTo>
                  <a:cubicBezTo>
                    <a:pt x="413515" y="45197"/>
                    <a:pt x="266264" y="16698"/>
                    <a:pt x="162293" y="18808"/>
                  </a:cubicBezTo>
                  <a:cubicBezTo>
                    <a:pt x="57792" y="20653"/>
                    <a:pt x="-263" y="43351"/>
                    <a:pt x="1" y="42295"/>
                  </a:cubicBezTo>
                  <a:cubicBezTo>
                    <a:pt x="101862" y="1392"/>
                    <a:pt x="215598" y="-6789"/>
                    <a:pt x="324318" y="4821"/>
                  </a:cubicBezTo>
                  <a:cubicBezTo>
                    <a:pt x="912001" y="165265"/>
                    <a:pt x="1288570" y="636045"/>
                    <a:pt x="1631891" y="1059585"/>
                  </a:cubicBezTo>
                  <a:cubicBezTo>
                    <a:pt x="1806321" y="1272018"/>
                    <a:pt x="1986823" y="1480751"/>
                    <a:pt x="2218780" y="1614279"/>
                  </a:cubicBezTo>
                  <a:cubicBezTo>
                    <a:pt x="2448625" y="1750446"/>
                    <a:pt x="2723335" y="1794255"/>
                    <a:pt x="2993559" y="1776309"/>
                  </a:cubicBezTo>
                  <a:lnTo>
                    <a:pt x="2993822" y="17765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11280" y="1724379"/>
              <a:ext cx="2249132" cy="1710539"/>
            </a:xfrm>
            <a:custGeom>
              <a:rect b="b" l="l" r="r" t="t"/>
              <a:pathLst>
                <a:path extrusionOk="0" h="1710539" w="2249132">
                  <a:moveTo>
                    <a:pt x="2249133" y="1710273"/>
                  </a:moveTo>
                  <a:cubicBezTo>
                    <a:pt x="2234353" y="1705524"/>
                    <a:pt x="2050423" y="1696817"/>
                    <a:pt x="1826909" y="1573053"/>
                  </a:cubicBezTo>
                  <a:cubicBezTo>
                    <a:pt x="1599700" y="1454302"/>
                    <a:pt x="1368273" y="1190412"/>
                    <a:pt x="1141853" y="911480"/>
                  </a:cubicBezTo>
                  <a:cubicBezTo>
                    <a:pt x="916494" y="632022"/>
                    <a:pt x="654714" y="364967"/>
                    <a:pt x="420647" y="212442"/>
                  </a:cubicBezTo>
                  <a:cubicBezTo>
                    <a:pt x="193175" y="53577"/>
                    <a:pt x="-1313" y="-781"/>
                    <a:pt x="7" y="8"/>
                  </a:cubicBezTo>
                  <a:cubicBezTo>
                    <a:pt x="86564" y="17954"/>
                    <a:pt x="169688" y="46190"/>
                    <a:pt x="249646" y="79967"/>
                  </a:cubicBezTo>
                  <a:cubicBezTo>
                    <a:pt x="668174" y="307439"/>
                    <a:pt x="971383" y="674774"/>
                    <a:pt x="1245299" y="1016246"/>
                  </a:cubicBezTo>
                  <a:cubicBezTo>
                    <a:pt x="1384631" y="1186190"/>
                    <a:pt x="1524757" y="1350329"/>
                    <a:pt x="1689423" y="1475939"/>
                  </a:cubicBezTo>
                  <a:cubicBezTo>
                    <a:pt x="1853036" y="1602078"/>
                    <a:pt x="2043565" y="1682830"/>
                    <a:pt x="2249133" y="1710540"/>
                  </a:cubicBezTo>
                  <a:lnTo>
                    <a:pt x="2249133" y="17102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87846" y="1857389"/>
              <a:ext cx="1691539" cy="1496251"/>
            </a:xfrm>
            <a:custGeom>
              <a:rect b="b" l="l" r="r" t="t"/>
              <a:pathLst>
                <a:path extrusionOk="0" h="1496251" w="1691539">
                  <a:moveTo>
                    <a:pt x="1691539" y="1496252"/>
                  </a:moveTo>
                  <a:cubicBezTo>
                    <a:pt x="1679929" y="1492030"/>
                    <a:pt x="1546665" y="1459835"/>
                    <a:pt x="1382262" y="1348471"/>
                  </a:cubicBezTo>
                  <a:cubicBezTo>
                    <a:pt x="1215747" y="1240014"/>
                    <a:pt x="1031290" y="1036818"/>
                    <a:pt x="850525" y="814888"/>
                  </a:cubicBezTo>
                  <a:cubicBezTo>
                    <a:pt x="670023" y="593751"/>
                    <a:pt x="473426" y="369707"/>
                    <a:pt x="301372" y="224307"/>
                  </a:cubicBezTo>
                  <a:cubicBezTo>
                    <a:pt x="131428" y="76530"/>
                    <a:pt x="-1310" y="1320"/>
                    <a:pt x="10" y="0"/>
                  </a:cubicBezTo>
                  <a:cubicBezTo>
                    <a:pt x="60707" y="31401"/>
                    <a:pt x="120871" y="64390"/>
                    <a:pt x="178929" y="100543"/>
                  </a:cubicBezTo>
                  <a:cubicBezTo>
                    <a:pt x="482400" y="331444"/>
                    <a:pt x="711719" y="628322"/>
                    <a:pt x="932597" y="897749"/>
                  </a:cubicBezTo>
                  <a:cubicBezTo>
                    <a:pt x="1152677" y="1167973"/>
                    <a:pt x="1386748" y="1406792"/>
                    <a:pt x="1691539" y="1495985"/>
                  </a:cubicBezTo>
                  <a:lnTo>
                    <a:pt x="1691539" y="14962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3952566" y="4613494"/>
            <a:ext cx="8239480" cy="2244458"/>
            <a:chOff x="2457912" y="2918568"/>
            <a:chExt cx="5320599" cy="1572410"/>
          </a:xfrm>
        </p:grpSpPr>
        <p:sp>
          <p:nvSpPr>
            <p:cNvPr id="36" name="Google Shape;36;p2"/>
            <p:cNvSpPr/>
            <p:nvPr/>
          </p:nvSpPr>
          <p:spPr>
            <a:xfrm>
              <a:off x="2457912" y="2918568"/>
              <a:ext cx="5320357" cy="785591"/>
            </a:xfrm>
            <a:custGeom>
              <a:rect b="b" l="l" r="r" t="t"/>
              <a:pathLst>
                <a:path extrusionOk="0" h="785591" w="5320357">
                  <a:moveTo>
                    <a:pt x="5320358" y="52699"/>
                  </a:moveTo>
                  <a:cubicBezTo>
                    <a:pt x="5003268" y="409893"/>
                    <a:pt x="4561294" y="630763"/>
                    <a:pt x="4102844" y="729743"/>
                  </a:cubicBezTo>
                  <a:cubicBezTo>
                    <a:pt x="3631075" y="829639"/>
                    <a:pt x="3139633" y="788627"/>
                    <a:pt x="2679563" y="661468"/>
                  </a:cubicBezTo>
                  <a:cubicBezTo>
                    <a:pt x="2447687" y="600062"/>
                    <a:pt x="2228197" y="504060"/>
                    <a:pt x="2000450" y="434866"/>
                  </a:cubicBezTo>
                  <a:cubicBezTo>
                    <a:pt x="1773391" y="363611"/>
                    <a:pt x="1541283" y="305188"/>
                    <a:pt x="1304375" y="281130"/>
                  </a:cubicBezTo>
                  <a:cubicBezTo>
                    <a:pt x="1068381" y="256841"/>
                    <a:pt x="825061" y="270819"/>
                    <a:pt x="600066" y="350551"/>
                  </a:cubicBezTo>
                  <a:cubicBezTo>
                    <a:pt x="374152" y="427992"/>
                    <a:pt x="174361" y="567300"/>
                    <a:pt x="0" y="729055"/>
                  </a:cubicBezTo>
                  <a:cubicBezTo>
                    <a:pt x="172989" y="565924"/>
                    <a:pt x="371634" y="424328"/>
                    <a:pt x="598001" y="344597"/>
                  </a:cubicBezTo>
                  <a:cubicBezTo>
                    <a:pt x="823453" y="262569"/>
                    <a:pt x="1068155" y="246304"/>
                    <a:pt x="1305520" y="268755"/>
                  </a:cubicBezTo>
                  <a:cubicBezTo>
                    <a:pt x="1543805" y="290752"/>
                    <a:pt x="1777520" y="347572"/>
                    <a:pt x="2005713" y="416997"/>
                  </a:cubicBezTo>
                  <a:cubicBezTo>
                    <a:pt x="2235282" y="484816"/>
                    <a:pt x="2455459" y="578752"/>
                    <a:pt x="2685717" y="637410"/>
                  </a:cubicBezTo>
                  <a:cubicBezTo>
                    <a:pt x="3143964" y="759756"/>
                    <a:pt x="3630832" y="795728"/>
                    <a:pt x="4094586" y="693314"/>
                  </a:cubicBezTo>
                  <a:cubicBezTo>
                    <a:pt x="4553522" y="591127"/>
                    <a:pt x="4997763" y="358571"/>
                    <a:pt x="5299996" y="0"/>
                  </a:cubicBezTo>
                  <a:lnTo>
                    <a:pt x="5319913" y="15124"/>
                  </a:lnTo>
                  <a:lnTo>
                    <a:pt x="5319913" y="52925"/>
                  </a:lnTo>
                  <a:lnTo>
                    <a:pt x="5320358" y="526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458142" y="3050998"/>
              <a:ext cx="5320126" cy="746696"/>
            </a:xfrm>
            <a:custGeom>
              <a:rect b="b" l="l" r="r" t="t"/>
              <a:pathLst>
                <a:path extrusionOk="0" h="746696" w="5320126">
                  <a:moveTo>
                    <a:pt x="5320127" y="58196"/>
                  </a:moveTo>
                  <a:cubicBezTo>
                    <a:pt x="4996156" y="404853"/>
                    <a:pt x="4552117" y="614040"/>
                    <a:pt x="4094800" y="702248"/>
                  </a:cubicBezTo>
                  <a:cubicBezTo>
                    <a:pt x="3621898" y="791607"/>
                    <a:pt x="3132035" y="740054"/>
                    <a:pt x="2675649" y="602810"/>
                  </a:cubicBezTo>
                  <a:cubicBezTo>
                    <a:pt x="2445392" y="536595"/>
                    <a:pt x="2228412" y="436015"/>
                    <a:pt x="2002972" y="361781"/>
                  </a:cubicBezTo>
                  <a:cubicBezTo>
                    <a:pt x="1777977" y="285713"/>
                    <a:pt x="1547469" y="222246"/>
                    <a:pt x="1311706" y="193148"/>
                  </a:cubicBezTo>
                  <a:cubicBezTo>
                    <a:pt x="1076631" y="163593"/>
                    <a:pt x="833764" y="172296"/>
                    <a:pt x="607166" y="246992"/>
                  </a:cubicBezTo>
                  <a:cubicBezTo>
                    <a:pt x="379880" y="319162"/>
                    <a:pt x="177567" y="454115"/>
                    <a:pt x="0" y="611749"/>
                  </a:cubicBezTo>
                  <a:cubicBezTo>
                    <a:pt x="176191" y="452512"/>
                    <a:pt x="377589" y="315725"/>
                    <a:pt x="605332" y="241033"/>
                  </a:cubicBezTo>
                  <a:cubicBezTo>
                    <a:pt x="832161" y="164050"/>
                    <a:pt x="1076631" y="153282"/>
                    <a:pt x="1313078" y="180777"/>
                  </a:cubicBezTo>
                  <a:cubicBezTo>
                    <a:pt x="1550448" y="208041"/>
                    <a:pt x="1782309" y="269674"/>
                    <a:pt x="2008923" y="344135"/>
                  </a:cubicBezTo>
                  <a:cubicBezTo>
                    <a:pt x="2236427" y="416767"/>
                    <a:pt x="2454095" y="515290"/>
                    <a:pt x="2682733" y="578983"/>
                  </a:cubicBezTo>
                  <a:cubicBezTo>
                    <a:pt x="3137540" y="711187"/>
                    <a:pt x="3622586" y="757696"/>
                    <a:pt x="4087716" y="665589"/>
                  </a:cubicBezTo>
                  <a:cubicBezTo>
                    <a:pt x="4548028" y="573713"/>
                    <a:pt x="4996399" y="351240"/>
                    <a:pt x="5305918" y="0"/>
                  </a:cubicBezTo>
                  <a:lnTo>
                    <a:pt x="5320127" y="11225"/>
                  </a:lnTo>
                  <a:lnTo>
                    <a:pt x="5320127" y="57969"/>
                  </a:lnTo>
                  <a:lnTo>
                    <a:pt x="5320127" y="581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457912" y="3183886"/>
              <a:ext cx="5320357" cy="709117"/>
            </a:xfrm>
            <a:custGeom>
              <a:rect b="b" l="l" r="r" t="t"/>
              <a:pathLst>
                <a:path extrusionOk="0" h="709117" w="5320357">
                  <a:moveTo>
                    <a:pt x="5320358" y="63009"/>
                  </a:moveTo>
                  <a:cubicBezTo>
                    <a:pt x="4989748" y="399356"/>
                    <a:pt x="4543644" y="597086"/>
                    <a:pt x="4087016" y="674758"/>
                  </a:cubicBezTo>
                  <a:cubicBezTo>
                    <a:pt x="3612737" y="753575"/>
                    <a:pt x="3124938" y="691254"/>
                    <a:pt x="2672196" y="544388"/>
                  </a:cubicBezTo>
                  <a:cubicBezTo>
                    <a:pt x="2443801" y="473133"/>
                    <a:pt x="2229331" y="367967"/>
                    <a:pt x="2005713" y="288919"/>
                  </a:cubicBezTo>
                  <a:cubicBezTo>
                    <a:pt x="1782782" y="208041"/>
                    <a:pt x="1554116" y="139535"/>
                    <a:pt x="1319037" y="105397"/>
                  </a:cubicBezTo>
                  <a:cubicBezTo>
                    <a:pt x="1085108" y="70798"/>
                    <a:pt x="842241" y="74008"/>
                    <a:pt x="614497" y="143660"/>
                  </a:cubicBezTo>
                  <a:cubicBezTo>
                    <a:pt x="386066" y="210790"/>
                    <a:pt x="180777" y="340929"/>
                    <a:pt x="0" y="494669"/>
                  </a:cubicBezTo>
                  <a:cubicBezTo>
                    <a:pt x="179401" y="339557"/>
                    <a:pt x="383548" y="207353"/>
                    <a:pt x="612668" y="137701"/>
                  </a:cubicBezTo>
                  <a:cubicBezTo>
                    <a:pt x="840869" y="65758"/>
                    <a:pt x="1085339" y="60487"/>
                    <a:pt x="1320871" y="93022"/>
                  </a:cubicBezTo>
                  <a:cubicBezTo>
                    <a:pt x="1557322" y="125330"/>
                    <a:pt x="1787600" y="192233"/>
                    <a:pt x="2012108" y="271277"/>
                  </a:cubicBezTo>
                  <a:cubicBezTo>
                    <a:pt x="2237589" y="348722"/>
                    <a:pt x="2452949" y="452054"/>
                    <a:pt x="2679766" y="520561"/>
                  </a:cubicBezTo>
                  <a:cubicBezTo>
                    <a:pt x="3130929" y="662613"/>
                    <a:pt x="3614357" y="719664"/>
                    <a:pt x="4080822" y="637867"/>
                  </a:cubicBezTo>
                  <a:cubicBezTo>
                    <a:pt x="4542511" y="556302"/>
                    <a:pt x="4995253" y="343909"/>
                    <a:pt x="5311897" y="0"/>
                  </a:cubicBezTo>
                  <a:lnTo>
                    <a:pt x="5320358" y="7104"/>
                  </a:lnTo>
                  <a:lnTo>
                    <a:pt x="5320358" y="630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457912" y="3296145"/>
              <a:ext cx="5320357" cy="693410"/>
            </a:xfrm>
            <a:custGeom>
              <a:rect b="b" l="l" r="r" t="t"/>
              <a:pathLst>
                <a:path extrusionOk="0" h="693410" w="5320357">
                  <a:moveTo>
                    <a:pt x="5320358" y="87994"/>
                  </a:moveTo>
                  <a:cubicBezTo>
                    <a:pt x="4983109" y="414030"/>
                    <a:pt x="4535184" y="600300"/>
                    <a:pt x="4079000" y="667661"/>
                  </a:cubicBezTo>
                  <a:cubicBezTo>
                    <a:pt x="3603588" y="736171"/>
                    <a:pt x="3117409" y="663083"/>
                    <a:pt x="2668309" y="506363"/>
                  </a:cubicBezTo>
                  <a:cubicBezTo>
                    <a:pt x="2441736" y="430295"/>
                    <a:pt x="2229776" y="320320"/>
                    <a:pt x="2008222" y="236463"/>
                  </a:cubicBezTo>
                  <a:cubicBezTo>
                    <a:pt x="1787114" y="150772"/>
                    <a:pt x="1560301" y="77226"/>
                    <a:pt x="1326372" y="37817"/>
                  </a:cubicBezTo>
                  <a:cubicBezTo>
                    <a:pt x="1093358" y="-1822"/>
                    <a:pt x="850722" y="-4113"/>
                    <a:pt x="621602" y="60499"/>
                  </a:cubicBezTo>
                  <a:cubicBezTo>
                    <a:pt x="391794" y="122589"/>
                    <a:pt x="183983" y="248146"/>
                    <a:pt x="0" y="397534"/>
                  </a:cubicBezTo>
                  <a:cubicBezTo>
                    <a:pt x="182611" y="246543"/>
                    <a:pt x="389503" y="118925"/>
                    <a:pt x="619768" y="54540"/>
                  </a:cubicBezTo>
                  <a:cubicBezTo>
                    <a:pt x="849345" y="-12363"/>
                    <a:pt x="1093585" y="-12363"/>
                    <a:pt x="1328202" y="25673"/>
                  </a:cubicBezTo>
                  <a:cubicBezTo>
                    <a:pt x="1563738" y="63248"/>
                    <a:pt x="1792174" y="134960"/>
                    <a:pt x="2014659" y="219048"/>
                  </a:cubicBezTo>
                  <a:cubicBezTo>
                    <a:pt x="2238277" y="301532"/>
                    <a:pt x="2450885" y="409447"/>
                    <a:pt x="2676325" y="482763"/>
                  </a:cubicBezTo>
                  <a:cubicBezTo>
                    <a:pt x="3123805" y="634669"/>
                    <a:pt x="3605653" y="702260"/>
                    <a:pt x="4073495" y="630775"/>
                  </a:cubicBezTo>
                  <a:cubicBezTo>
                    <a:pt x="4536560" y="559289"/>
                    <a:pt x="4993431" y="357206"/>
                    <a:pt x="5317403" y="20633"/>
                  </a:cubicBezTo>
                  <a:lnTo>
                    <a:pt x="5320156" y="22924"/>
                  </a:lnTo>
                  <a:lnTo>
                    <a:pt x="5320156" y="87763"/>
                  </a:lnTo>
                  <a:lnTo>
                    <a:pt x="5320358" y="879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458142" y="3333588"/>
              <a:ext cx="5320126" cy="753598"/>
            </a:xfrm>
            <a:custGeom>
              <a:rect b="b" l="l" r="r" t="t"/>
              <a:pathLst>
                <a:path extrusionOk="0" h="753598" w="5320126">
                  <a:moveTo>
                    <a:pt x="5320127" y="187107"/>
                  </a:moveTo>
                  <a:cubicBezTo>
                    <a:pt x="4976442" y="503059"/>
                    <a:pt x="4526249" y="678334"/>
                    <a:pt x="4070997" y="735385"/>
                  </a:cubicBezTo>
                  <a:cubicBezTo>
                    <a:pt x="3594168" y="793111"/>
                    <a:pt x="3110053" y="709497"/>
                    <a:pt x="2664638" y="542925"/>
                  </a:cubicBezTo>
                  <a:cubicBezTo>
                    <a:pt x="2439886" y="461816"/>
                    <a:pt x="2230476" y="347258"/>
                    <a:pt x="2010744" y="258588"/>
                  </a:cubicBezTo>
                  <a:cubicBezTo>
                    <a:pt x="1791700" y="168089"/>
                    <a:pt x="1566714" y="89729"/>
                    <a:pt x="1333699" y="45050"/>
                  </a:cubicBezTo>
                  <a:cubicBezTo>
                    <a:pt x="1101604" y="144"/>
                    <a:pt x="859194" y="-7187"/>
                    <a:pt x="628702" y="52154"/>
                  </a:cubicBezTo>
                  <a:cubicBezTo>
                    <a:pt x="397749" y="109204"/>
                    <a:pt x="187189" y="229948"/>
                    <a:pt x="0" y="375211"/>
                  </a:cubicBezTo>
                  <a:cubicBezTo>
                    <a:pt x="185817" y="228345"/>
                    <a:pt x="395457" y="105310"/>
                    <a:pt x="627099" y="45969"/>
                  </a:cubicBezTo>
                  <a:cubicBezTo>
                    <a:pt x="858049" y="-15664"/>
                    <a:pt x="1102292" y="-10397"/>
                    <a:pt x="1335764" y="32679"/>
                  </a:cubicBezTo>
                  <a:cubicBezTo>
                    <a:pt x="1570381" y="75293"/>
                    <a:pt x="1797205" y="152280"/>
                    <a:pt x="2017626" y="241177"/>
                  </a:cubicBezTo>
                  <a:cubicBezTo>
                    <a:pt x="2239423" y="328471"/>
                    <a:pt x="2449520" y="440969"/>
                    <a:pt x="2673139" y="519328"/>
                  </a:cubicBezTo>
                  <a:cubicBezTo>
                    <a:pt x="3117178" y="680856"/>
                    <a:pt x="3597164" y="759228"/>
                    <a:pt x="4066180" y="698041"/>
                  </a:cubicBezTo>
                  <a:cubicBezTo>
                    <a:pt x="4529204" y="637092"/>
                    <a:pt x="4988829" y="446008"/>
                    <a:pt x="5319925" y="118596"/>
                  </a:cubicBezTo>
                  <a:lnTo>
                    <a:pt x="5319925" y="186876"/>
                  </a:lnTo>
                  <a:lnTo>
                    <a:pt x="5320127" y="1871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457912" y="3370611"/>
              <a:ext cx="5320357" cy="815468"/>
            </a:xfrm>
            <a:custGeom>
              <a:rect b="b" l="l" r="r" t="t"/>
              <a:pathLst>
                <a:path extrusionOk="0" h="815468" w="5320357">
                  <a:moveTo>
                    <a:pt x="5320358" y="286408"/>
                  </a:moveTo>
                  <a:cubicBezTo>
                    <a:pt x="4970033" y="592512"/>
                    <a:pt x="4517979" y="756574"/>
                    <a:pt x="4063213" y="803289"/>
                  </a:cubicBezTo>
                  <a:cubicBezTo>
                    <a:pt x="3585250" y="850733"/>
                    <a:pt x="3102714" y="756088"/>
                    <a:pt x="2660983" y="579910"/>
                  </a:cubicBezTo>
                  <a:cubicBezTo>
                    <a:pt x="2438052" y="493761"/>
                    <a:pt x="2231152" y="374617"/>
                    <a:pt x="2013283" y="281138"/>
                  </a:cubicBezTo>
                  <a:cubicBezTo>
                    <a:pt x="1796303" y="185825"/>
                    <a:pt x="1572672" y="102425"/>
                    <a:pt x="1340804" y="52706"/>
                  </a:cubicBezTo>
                  <a:cubicBezTo>
                    <a:pt x="1109624" y="2760"/>
                    <a:pt x="867218" y="-10072"/>
                    <a:pt x="635807" y="44229"/>
                  </a:cubicBezTo>
                  <a:cubicBezTo>
                    <a:pt x="403481" y="96009"/>
                    <a:pt x="190400" y="212401"/>
                    <a:pt x="0" y="353538"/>
                  </a:cubicBezTo>
                  <a:cubicBezTo>
                    <a:pt x="189254" y="210798"/>
                    <a:pt x="401416" y="92345"/>
                    <a:pt x="634430" y="38270"/>
                  </a:cubicBezTo>
                  <a:cubicBezTo>
                    <a:pt x="866760" y="-18322"/>
                    <a:pt x="1110769" y="-7550"/>
                    <a:pt x="1343326" y="40562"/>
                  </a:cubicBezTo>
                  <a:cubicBezTo>
                    <a:pt x="1577028" y="88447"/>
                    <a:pt x="1802011" y="170243"/>
                    <a:pt x="2020609" y="263953"/>
                  </a:cubicBezTo>
                  <a:cubicBezTo>
                    <a:pt x="2240342" y="356060"/>
                    <a:pt x="2448132" y="473367"/>
                    <a:pt x="2669929" y="556540"/>
                  </a:cubicBezTo>
                  <a:cubicBezTo>
                    <a:pt x="3110284" y="727913"/>
                    <a:pt x="3588692" y="816810"/>
                    <a:pt x="4059084" y="765965"/>
                  </a:cubicBezTo>
                  <a:cubicBezTo>
                    <a:pt x="4520732" y="715324"/>
                    <a:pt x="4982178" y="536376"/>
                    <a:pt x="5319913" y="219505"/>
                  </a:cubicBezTo>
                  <a:lnTo>
                    <a:pt x="5319913" y="286178"/>
                  </a:lnTo>
                  <a:lnTo>
                    <a:pt x="5320358" y="2864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457912" y="3406624"/>
              <a:ext cx="5320357" cy="880009"/>
            </a:xfrm>
            <a:custGeom>
              <a:rect b="b" l="l" r="r" t="t"/>
              <a:pathLst>
                <a:path extrusionOk="0" h="880009" w="5320357">
                  <a:moveTo>
                    <a:pt x="5320358" y="386489"/>
                  </a:moveTo>
                  <a:cubicBezTo>
                    <a:pt x="4963880" y="682751"/>
                    <a:pt x="4509761" y="836014"/>
                    <a:pt x="4055157" y="872689"/>
                  </a:cubicBezTo>
                  <a:cubicBezTo>
                    <a:pt x="3575859" y="909568"/>
                    <a:pt x="3095387" y="804397"/>
                    <a:pt x="2657339" y="618131"/>
                  </a:cubicBezTo>
                  <a:cubicBezTo>
                    <a:pt x="2435988" y="527170"/>
                    <a:pt x="2231638" y="403216"/>
                    <a:pt x="2015792" y="304924"/>
                  </a:cubicBezTo>
                  <a:cubicBezTo>
                    <a:pt x="1800878" y="204801"/>
                    <a:pt x="1579089" y="116362"/>
                    <a:pt x="1348135" y="61599"/>
                  </a:cubicBezTo>
                  <a:cubicBezTo>
                    <a:pt x="1118100" y="6613"/>
                    <a:pt x="875921" y="-11717"/>
                    <a:pt x="642911" y="37545"/>
                  </a:cubicBezTo>
                  <a:cubicBezTo>
                    <a:pt x="409436" y="84285"/>
                    <a:pt x="193606" y="195863"/>
                    <a:pt x="0" y="332876"/>
                  </a:cubicBezTo>
                  <a:cubicBezTo>
                    <a:pt x="192460" y="194260"/>
                    <a:pt x="407375" y="80390"/>
                    <a:pt x="641765" y="31355"/>
                  </a:cubicBezTo>
                  <a:cubicBezTo>
                    <a:pt x="875237" y="-20193"/>
                    <a:pt x="1119246" y="-3928"/>
                    <a:pt x="1351114" y="49228"/>
                  </a:cubicBezTo>
                  <a:cubicBezTo>
                    <a:pt x="1583902" y="102384"/>
                    <a:pt x="1807273" y="189220"/>
                    <a:pt x="2023808" y="287739"/>
                  </a:cubicBezTo>
                  <a:cubicBezTo>
                    <a:pt x="2241718" y="384886"/>
                    <a:pt x="2446999" y="506549"/>
                    <a:pt x="2666933" y="594761"/>
                  </a:cubicBezTo>
                  <a:cubicBezTo>
                    <a:pt x="3103888" y="775980"/>
                    <a:pt x="3580433" y="875442"/>
                    <a:pt x="4052202" y="835123"/>
                  </a:cubicBezTo>
                  <a:cubicBezTo>
                    <a:pt x="4512959" y="795006"/>
                    <a:pt x="4975984" y="627523"/>
                    <a:pt x="5320358" y="321193"/>
                  </a:cubicBezTo>
                  <a:lnTo>
                    <a:pt x="5320358" y="386262"/>
                  </a:lnTo>
                  <a:lnTo>
                    <a:pt x="5320358" y="3864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458142" y="3441818"/>
              <a:ext cx="5320126" cy="946140"/>
            </a:xfrm>
            <a:custGeom>
              <a:rect b="b" l="l" r="r" t="t"/>
              <a:pathLst>
                <a:path extrusionOk="0" h="946140" w="5320126">
                  <a:moveTo>
                    <a:pt x="5320127" y="486936"/>
                  </a:moveTo>
                  <a:cubicBezTo>
                    <a:pt x="4957456" y="773575"/>
                    <a:pt x="4501029" y="915826"/>
                    <a:pt x="4047154" y="942423"/>
                  </a:cubicBezTo>
                  <a:cubicBezTo>
                    <a:pt x="3566479" y="968776"/>
                    <a:pt x="3087829" y="853080"/>
                    <a:pt x="2653668" y="656949"/>
                  </a:cubicBezTo>
                  <a:cubicBezTo>
                    <a:pt x="2434178" y="560940"/>
                    <a:pt x="2232298" y="432634"/>
                    <a:pt x="2018517" y="329302"/>
                  </a:cubicBezTo>
                  <a:cubicBezTo>
                    <a:pt x="1805464" y="224366"/>
                    <a:pt x="1585501" y="130883"/>
                    <a:pt x="1355466" y="71084"/>
                  </a:cubicBezTo>
                  <a:cubicBezTo>
                    <a:pt x="1126346" y="10828"/>
                    <a:pt x="884398" y="-12542"/>
                    <a:pt x="650012" y="31449"/>
                  </a:cubicBezTo>
                  <a:cubicBezTo>
                    <a:pt x="415164" y="73148"/>
                    <a:pt x="196812" y="180145"/>
                    <a:pt x="0" y="313032"/>
                  </a:cubicBezTo>
                  <a:cubicBezTo>
                    <a:pt x="195666" y="178542"/>
                    <a:pt x="413330" y="69250"/>
                    <a:pt x="648866" y="25259"/>
                  </a:cubicBezTo>
                  <a:cubicBezTo>
                    <a:pt x="883710" y="-21250"/>
                    <a:pt x="1127723" y="286"/>
                    <a:pt x="1358446" y="58713"/>
                  </a:cubicBezTo>
                  <a:cubicBezTo>
                    <a:pt x="1590306" y="116909"/>
                    <a:pt x="1811860" y="208785"/>
                    <a:pt x="2026572" y="312348"/>
                  </a:cubicBezTo>
                  <a:cubicBezTo>
                    <a:pt x="2242621" y="414304"/>
                    <a:pt x="2445149" y="540780"/>
                    <a:pt x="2663504" y="634036"/>
                  </a:cubicBezTo>
                  <a:cubicBezTo>
                    <a:pt x="3096775" y="825108"/>
                    <a:pt x="3571499" y="935095"/>
                    <a:pt x="4044846" y="905059"/>
                  </a:cubicBezTo>
                  <a:cubicBezTo>
                    <a:pt x="4504470" y="875305"/>
                    <a:pt x="4969114" y="719250"/>
                    <a:pt x="5320127" y="423238"/>
                  </a:cubicBezTo>
                  <a:lnTo>
                    <a:pt x="5320127" y="4869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458142" y="3476917"/>
              <a:ext cx="5320369" cy="1014061"/>
            </a:xfrm>
            <a:custGeom>
              <a:rect b="b" l="l" r="r" t="t"/>
              <a:pathLst>
                <a:path extrusionOk="0" h="1014061" w="5320369">
                  <a:moveTo>
                    <a:pt x="5320127" y="587238"/>
                  </a:moveTo>
                  <a:cubicBezTo>
                    <a:pt x="4951262" y="864251"/>
                    <a:pt x="4492771" y="995977"/>
                    <a:pt x="4039138" y="1012736"/>
                  </a:cubicBezTo>
                  <a:cubicBezTo>
                    <a:pt x="3557290" y="1028524"/>
                    <a:pt x="3080502" y="902061"/>
                    <a:pt x="2649741" y="696295"/>
                  </a:cubicBezTo>
                  <a:cubicBezTo>
                    <a:pt x="2432114" y="595253"/>
                    <a:pt x="2232744" y="462374"/>
                    <a:pt x="2020824" y="354232"/>
                  </a:cubicBezTo>
                  <a:cubicBezTo>
                    <a:pt x="1809796" y="244483"/>
                    <a:pt x="1591439" y="146191"/>
                    <a:pt x="1362571" y="80895"/>
                  </a:cubicBezTo>
                  <a:cubicBezTo>
                    <a:pt x="1134597" y="15594"/>
                    <a:pt x="892648" y="-13277"/>
                    <a:pt x="657112" y="25905"/>
                  </a:cubicBezTo>
                  <a:cubicBezTo>
                    <a:pt x="421122" y="62565"/>
                    <a:pt x="200022" y="164751"/>
                    <a:pt x="0" y="293514"/>
                  </a:cubicBezTo>
                  <a:cubicBezTo>
                    <a:pt x="198876" y="163144"/>
                    <a:pt x="419289" y="58666"/>
                    <a:pt x="656197" y="19719"/>
                  </a:cubicBezTo>
                  <a:cubicBezTo>
                    <a:pt x="892417" y="-21523"/>
                    <a:pt x="1136200" y="5284"/>
                    <a:pt x="1366008" y="68977"/>
                  </a:cubicBezTo>
                  <a:cubicBezTo>
                    <a:pt x="1596945" y="132443"/>
                    <a:pt x="1816920" y="229363"/>
                    <a:pt x="2029527" y="337505"/>
                  </a:cubicBezTo>
                  <a:cubicBezTo>
                    <a:pt x="2243511" y="444274"/>
                    <a:pt x="2443772" y="575579"/>
                    <a:pt x="2660509" y="673625"/>
                  </a:cubicBezTo>
                  <a:cubicBezTo>
                    <a:pt x="3090136" y="874574"/>
                    <a:pt x="3563241" y="995086"/>
                    <a:pt x="4038005" y="975372"/>
                  </a:cubicBezTo>
                  <a:cubicBezTo>
                    <a:pt x="4496698" y="955658"/>
                    <a:pt x="4963164" y="811099"/>
                    <a:pt x="5320370" y="525152"/>
                  </a:cubicBezTo>
                  <a:lnTo>
                    <a:pt x="5320370" y="587481"/>
                  </a:lnTo>
                  <a:lnTo>
                    <a:pt x="5320127" y="5872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2"/>
          <p:cNvSpPr/>
          <p:nvPr/>
        </p:nvSpPr>
        <p:spPr>
          <a:xfrm>
            <a:off x="4237329" y="5269328"/>
            <a:ext cx="832233" cy="832267"/>
          </a:xfrm>
          <a:custGeom>
            <a:rect b="b" l="l" r="r" t="t"/>
            <a:pathLst>
              <a:path extrusionOk="0" h="537814" w="537792">
                <a:moveTo>
                  <a:pt x="279340" y="63"/>
                </a:moveTo>
                <a:cubicBezTo>
                  <a:pt x="261970" y="-1022"/>
                  <a:pt x="246947" y="11997"/>
                  <a:pt x="245866" y="29250"/>
                </a:cubicBezTo>
                <a:lnTo>
                  <a:pt x="249615" y="159656"/>
                </a:lnTo>
                <a:lnTo>
                  <a:pt x="208381" y="35946"/>
                </a:lnTo>
                <a:cubicBezTo>
                  <a:pt x="203179" y="24073"/>
                  <a:pt x="191464" y="17013"/>
                  <a:pt x="179194" y="17203"/>
                </a:cubicBezTo>
                <a:cubicBezTo>
                  <a:pt x="175105" y="17264"/>
                  <a:pt x="170867" y="18134"/>
                  <a:pt x="166875" y="19879"/>
                </a:cubicBezTo>
                <a:lnTo>
                  <a:pt x="155091" y="25234"/>
                </a:lnTo>
                <a:cubicBezTo>
                  <a:pt x="139154" y="32217"/>
                  <a:pt x="131827" y="50644"/>
                  <a:pt x="138761" y="66473"/>
                </a:cubicBezTo>
                <a:lnTo>
                  <a:pt x="228464" y="211873"/>
                </a:lnTo>
                <a:lnTo>
                  <a:pt x="98591" y="99141"/>
                </a:lnTo>
                <a:cubicBezTo>
                  <a:pt x="91584" y="94081"/>
                  <a:pt x="82958" y="92203"/>
                  <a:pt x="75031" y="93518"/>
                </a:cubicBezTo>
                <a:cubicBezTo>
                  <a:pt x="67101" y="94826"/>
                  <a:pt x="59766" y="99315"/>
                  <a:pt x="54678" y="106371"/>
                </a:cubicBezTo>
                <a:lnTo>
                  <a:pt x="46913" y="116811"/>
                </a:lnTo>
                <a:cubicBezTo>
                  <a:pt x="36732" y="130923"/>
                  <a:pt x="39857" y="150617"/>
                  <a:pt x="53876" y="160725"/>
                </a:cubicBezTo>
                <a:lnTo>
                  <a:pt x="212129" y="244270"/>
                </a:lnTo>
                <a:lnTo>
                  <a:pt x="33793" y="217496"/>
                </a:lnTo>
                <a:cubicBezTo>
                  <a:pt x="16536" y="216512"/>
                  <a:pt x="1845" y="229847"/>
                  <a:pt x="858" y="247217"/>
                </a:cubicBezTo>
                <a:lnTo>
                  <a:pt x="52" y="260070"/>
                </a:lnTo>
                <a:cubicBezTo>
                  <a:pt x="-936" y="277445"/>
                  <a:pt x="12245" y="292293"/>
                  <a:pt x="29510" y="293273"/>
                </a:cubicBezTo>
                <a:lnTo>
                  <a:pt x="180263" y="280687"/>
                </a:lnTo>
                <a:lnTo>
                  <a:pt x="35667" y="328083"/>
                </a:lnTo>
                <a:cubicBezTo>
                  <a:pt x="19799" y="334932"/>
                  <a:pt x="12439" y="353614"/>
                  <a:pt x="19333" y="369588"/>
                </a:cubicBezTo>
                <a:lnTo>
                  <a:pt x="24689" y="381372"/>
                </a:lnTo>
                <a:cubicBezTo>
                  <a:pt x="31583" y="397346"/>
                  <a:pt x="50063" y="404819"/>
                  <a:pt x="65927" y="397974"/>
                </a:cubicBezTo>
                <a:lnTo>
                  <a:pt x="212397" y="308806"/>
                </a:lnTo>
                <a:lnTo>
                  <a:pt x="98057" y="438406"/>
                </a:lnTo>
                <a:cubicBezTo>
                  <a:pt x="87868" y="452368"/>
                  <a:pt x="90961" y="472063"/>
                  <a:pt x="105020" y="482321"/>
                </a:cubicBezTo>
                <a:lnTo>
                  <a:pt x="115731" y="489818"/>
                </a:lnTo>
                <a:cubicBezTo>
                  <a:pt x="129786" y="500080"/>
                  <a:pt x="149452" y="497084"/>
                  <a:pt x="159645" y="483126"/>
                </a:cubicBezTo>
                <a:lnTo>
                  <a:pt x="243725" y="325674"/>
                </a:lnTo>
                <a:lnTo>
                  <a:pt x="216145" y="503743"/>
                </a:lnTo>
                <a:cubicBezTo>
                  <a:pt x="215068" y="520992"/>
                  <a:pt x="228233" y="535861"/>
                  <a:pt x="245599" y="536946"/>
                </a:cubicBezTo>
                <a:lnTo>
                  <a:pt x="258719" y="537751"/>
                </a:lnTo>
                <a:cubicBezTo>
                  <a:pt x="276090" y="538836"/>
                  <a:pt x="290845" y="525818"/>
                  <a:pt x="291926" y="508564"/>
                </a:cubicBezTo>
                <a:lnTo>
                  <a:pt x="277199" y="316036"/>
                </a:lnTo>
                <a:lnTo>
                  <a:pt x="329412" y="501869"/>
                </a:lnTo>
                <a:cubicBezTo>
                  <a:pt x="336350" y="517701"/>
                  <a:pt x="354980" y="524915"/>
                  <a:pt x="370917" y="517936"/>
                </a:cubicBezTo>
                <a:lnTo>
                  <a:pt x="382697" y="512580"/>
                </a:lnTo>
                <a:cubicBezTo>
                  <a:pt x="398638" y="505593"/>
                  <a:pt x="405966" y="487170"/>
                  <a:pt x="399031" y="471342"/>
                </a:cubicBezTo>
                <a:lnTo>
                  <a:pt x="315490" y="320051"/>
                </a:lnTo>
                <a:lnTo>
                  <a:pt x="439468" y="438673"/>
                </a:lnTo>
                <a:cubicBezTo>
                  <a:pt x="453483" y="448790"/>
                  <a:pt x="472926" y="445555"/>
                  <a:pt x="483115" y="431443"/>
                </a:cubicBezTo>
                <a:lnTo>
                  <a:pt x="490879" y="420999"/>
                </a:lnTo>
                <a:cubicBezTo>
                  <a:pt x="501060" y="406892"/>
                  <a:pt x="497935" y="387198"/>
                  <a:pt x="483916" y="377085"/>
                </a:cubicBezTo>
                <a:lnTo>
                  <a:pt x="328877" y="285509"/>
                </a:lnTo>
                <a:lnTo>
                  <a:pt x="503999" y="320318"/>
                </a:lnTo>
                <a:cubicBezTo>
                  <a:pt x="521256" y="321302"/>
                  <a:pt x="535947" y="307968"/>
                  <a:pt x="536935" y="290597"/>
                </a:cubicBezTo>
                <a:lnTo>
                  <a:pt x="537740" y="277744"/>
                </a:lnTo>
                <a:cubicBezTo>
                  <a:pt x="538728" y="260370"/>
                  <a:pt x="525547" y="245521"/>
                  <a:pt x="508282" y="244542"/>
                </a:cubicBezTo>
                <a:lnTo>
                  <a:pt x="355923" y="249893"/>
                </a:lnTo>
                <a:lnTo>
                  <a:pt x="502125" y="209728"/>
                </a:lnTo>
                <a:cubicBezTo>
                  <a:pt x="517993" y="202882"/>
                  <a:pt x="525353" y="184200"/>
                  <a:pt x="518459" y="168226"/>
                </a:cubicBezTo>
                <a:lnTo>
                  <a:pt x="513371" y="156442"/>
                </a:lnTo>
                <a:cubicBezTo>
                  <a:pt x="508201" y="144460"/>
                  <a:pt x="496393" y="137104"/>
                  <a:pt x="484184" y="137165"/>
                </a:cubicBezTo>
                <a:cubicBezTo>
                  <a:pt x="480115" y="137181"/>
                  <a:pt x="476095" y="138125"/>
                  <a:pt x="472136" y="139841"/>
                </a:cubicBezTo>
                <a:lnTo>
                  <a:pt x="320846" y="222313"/>
                </a:lnTo>
                <a:lnTo>
                  <a:pt x="439735" y="99408"/>
                </a:lnTo>
                <a:cubicBezTo>
                  <a:pt x="449924" y="85446"/>
                  <a:pt x="446832" y="65752"/>
                  <a:pt x="432772" y="55494"/>
                </a:cubicBezTo>
                <a:lnTo>
                  <a:pt x="422328" y="47726"/>
                </a:lnTo>
                <a:cubicBezTo>
                  <a:pt x="415301" y="42597"/>
                  <a:pt x="406711" y="40889"/>
                  <a:pt x="398764" y="42103"/>
                </a:cubicBezTo>
                <a:cubicBezTo>
                  <a:pt x="390822" y="43317"/>
                  <a:pt x="383507" y="47443"/>
                  <a:pt x="378414" y="54422"/>
                </a:cubicBezTo>
                <a:lnTo>
                  <a:pt x="286032" y="208926"/>
                </a:lnTo>
                <a:lnTo>
                  <a:pt x="321647" y="34071"/>
                </a:lnTo>
                <a:cubicBezTo>
                  <a:pt x="322724" y="16819"/>
                  <a:pt x="309560" y="1950"/>
                  <a:pt x="292193" y="869"/>
                </a:cubicBezTo>
                <a:lnTo>
                  <a:pt x="279340" y="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2978329" y="10103"/>
            <a:ext cx="832233" cy="832267"/>
          </a:xfrm>
          <a:custGeom>
            <a:rect b="b" l="l" r="r" t="t"/>
            <a:pathLst>
              <a:path extrusionOk="0" h="537814" w="537792">
                <a:moveTo>
                  <a:pt x="279340" y="63"/>
                </a:moveTo>
                <a:cubicBezTo>
                  <a:pt x="261970" y="-1022"/>
                  <a:pt x="246947" y="11997"/>
                  <a:pt x="245866" y="29250"/>
                </a:cubicBezTo>
                <a:lnTo>
                  <a:pt x="249615" y="159656"/>
                </a:lnTo>
                <a:lnTo>
                  <a:pt x="208381" y="35946"/>
                </a:lnTo>
                <a:cubicBezTo>
                  <a:pt x="203179" y="24073"/>
                  <a:pt x="191464" y="17013"/>
                  <a:pt x="179194" y="17203"/>
                </a:cubicBezTo>
                <a:cubicBezTo>
                  <a:pt x="175105" y="17264"/>
                  <a:pt x="170867" y="18134"/>
                  <a:pt x="166875" y="19879"/>
                </a:cubicBezTo>
                <a:lnTo>
                  <a:pt x="155091" y="25234"/>
                </a:lnTo>
                <a:cubicBezTo>
                  <a:pt x="139154" y="32217"/>
                  <a:pt x="131827" y="50644"/>
                  <a:pt x="138761" y="66473"/>
                </a:cubicBezTo>
                <a:lnTo>
                  <a:pt x="228464" y="211873"/>
                </a:lnTo>
                <a:lnTo>
                  <a:pt x="98591" y="99141"/>
                </a:lnTo>
                <a:cubicBezTo>
                  <a:pt x="91584" y="94081"/>
                  <a:pt x="82958" y="92203"/>
                  <a:pt x="75031" y="93518"/>
                </a:cubicBezTo>
                <a:cubicBezTo>
                  <a:pt x="67101" y="94826"/>
                  <a:pt x="59766" y="99315"/>
                  <a:pt x="54678" y="106371"/>
                </a:cubicBezTo>
                <a:lnTo>
                  <a:pt x="46913" y="116811"/>
                </a:lnTo>
                <a:cubicBezTo>
                  <a:pt x="36732" y="130923"/>
                  <a:pt x="39857" y="150617"/>
                  <a:pt x="53876" y="160725"/>
                </a:cubicBezTo>
                <a:lnTo>
                  <a:pt x="212129" y="244270"/>
                </a:lnTo>
                <a:lnTo>
                  <a:pt x="33793" y="217496"/>
                </a:lnTo>
                <a:cubicBezTo>
                  <a:pt x="16536" y="216512"/>
                  <a:pt x="1845" y="229847"/>
                  <a:pt x="858" y="247217"/>
                </a:cubicBezTo>
                <a:lnTo>
                  <a:pt x="52" y="260070"/>
                </a:lnTo>
                <a:cubicBezTo>
                  <a:pt x="-936" y="277445"/>
                  <a:pt x="12245" y="292293"/>
                  <a:pt x="29510" y="293273"/>
                </a:cubicBezTo>
                <a:lnTo>
                  <a:pt x="180263" y="280687"/>
                </a:lnTo>
                <a:lnTo>
                  <a:pt x="35667" y="328083"/>
                </a:lnTo>
                <a:cubicBezTo>
                  <a:pt x="19799" y="334932"/>
                  <a:pt x="12439" y="353614"/>
                  <a:pt x="19333" y="369588"/>
                </a:cubicBezTo>
                <a:lnTo>
                  <a:pt x="24689" y="381372"/>
                </a:lnTo>
                <a:cubicBezTo>
                  <a:pt x="31583" y="397346"/>
                  <a:pt x="50063" y="404819"/>
                  <a:pt x="65927" y="397974"/>
                </a:cubicBezTo>
                <a:lnTo>
                  <a:pt x="212397" y="308806"/>
                </a:lnTo>
                <a:lnTo>
                  <a:pt x="98057" y="438406"/>
                </a:lnTo>
                <a:cubicBezTo>
                  <a:pt x="87868" y="452368"/>
                  <a:pt x="90961" y="472063"/>
                  <a:pt x="105020" y="482321"/>
                </a:cubicBezTo>
                <a:lnTo>
                  <a:pt x="115731" y="489818"/>
                </a:lnTo>
                <a:cubicBezTo>
                  <a:pt x="129786" y="500080"/>
                  <a:pt x="149452" y="497084"/>
                  <a:pt x="159645" y="483126"/>
                </a:cubicBezTo>
                <a:lnTo>
                  <a:pt x="243725" y="325674"/>
                </a:lnTo>
                <a:lnTo>
                  <a:pt x="216145" y="503743"/>
                </a:lnTo>
                <a:cubicBezTo>
                  <a:pt x="215068" y="520992"/>
                  <a:pt x="228233" y="535861"/>
                  <a:pt x="245599" y="536946"/>
                </a:cubicBezTo>
                <a:lnTo>
                  <a:pt x="258719" y="537751"/>
                </a:lnTo>
                <a:cubicBezTo>
                  <a:pt x="276090" y="538836"/>
                  <a:pt x="290845" y="525818"/>
                  <a:pt x="291926" y="508564"/>
                </a:cubicBezTo>
                <a:lnTo>
                  <a:pt x="277199" y="316036"/>
                </a:lnTo>
                <a:lnTo>
                  <a:pt x="329412" y="501869"/>
                </a:lnTo>
                <a:cubicBezTo>
                  <a:pt x="336350" y="517701"/>
                  <a:pt x="354980" y="524915"/>
                  <a:pt x="370917" y="517936"/>
                </a:cubicBezTo>
                <a:lnTo>
                  <a:pt x="382697" y="512580"/>
                </a:lnTo>
                <a:cubicBezTo>
                  <a:pt x="398638" y="505593"/>
                  <a:pt x="405966" y="487170"/>
                  <a:pt x="399031" y="471342"/>
                </a:cubicBezTo>
                <a:lnTo>
                  <a:pt x="315490" y="320051"/>
                </a:lnTo>
                <a:lnTo>
                  <a:pt x="439468" y="438673"/>
                </a:lnTo>
                <a:cubicBezTo>
                  <a:pt x="453483" y="448790"/>
                  <a:pt x="472926" y="445555"/>
                  <a:pt x="483115" y="431443"/>
                </a:cubicBezTo>
                <a:lnTo>
                  <a:pt x="490879" y="420999"/>
                </a:lnTo>
                <a:cubicBezTo>
                  <a:pt x="501060" y="406892"/>
                  <a:pt x="497935" y="387198"/>
                  <a:pt x="483916" y="377085"/>
                </a:cubicBezTo>
                <a:lnTo>
                  <a:pt x="328877" y="285509"/>
                </a:lnTo>
                <a:lnTo>
                  <a:pt x="503999" y="320318"/>
                </a:lnTo>
                <a:cubicBezTo>
                  <a:pt x="521256" y="321302"/>
                  <a:pt x="535947" y="307968"/>
                  <a:pt x="536935" y="290597"/>
                </a:cubicBezTo>
                <a:lnTo>
                  <a:pt x="537740" y="277744"/>
                </a:lnTo>
                <a:cubicBezTo>
                  <a:pt x="538728" y="260370"/>
                  <a:pt x="525547" y="245521"/>
                  <a:pt x="508282" y="244542"/>
                </a:cubicBezTo>
                <a:lnTo>
                  <a:pt x="355923" y="249893"/>
                </a:lnTo>
                <a:lnTo>
                  <a:pt x="502125" y="209728"/>
                </a:lnTo>
                <a:cubicBezTo>
                  <a:pt x="517993" y="202882"/>
                  <a:pt x="525353" y="184200"/>
                  <a:pt x="518459" y="168226"/>
                </a:cubicBezTo>
                <a:lnTo>
                  <a:pt x="513371" y="156442"/>
                </a:lnTo>
                <a:cubicBezTo>
                  <a:pt x="508201" y="144460"/>
                  <a:pt x="496393" y="137104"/>
                  <a:pt x="484184" y="137165"/>
                </a:cubicBezTo>
                <a:cubicBezTo>
                  <a:pt x="480115" y="137181"/>
                  <a:pt x="476095" y="138125"/>
                  <a:pt x="472136" y="139841"/>
                </a:cubicBezTo>
                <a:lnTo>
                  <a:pt x="320846" y="222313"/>
                </a:lnTo>
                <a:lnTo>
                  <a:pt x="439735" y="99408"/>
                </a:lnTo>
                <a:cubicBezTo>
                  <a:pt x="449924" y="85446"/>
                  <a:pt x="446832" y="65752"/>
                  <a:pt x="432772" y="55494"/>
                </a:cubicBezTo>
                <a:lnTo>
                  <a:pt x="422328" y="47726"/>
                </a:lnTo>
                <a:cubicBezTo>
                  <a:pt x="415301" y="42597"/>
                  <a:pt x="406711" y="40889"/>
                  <a:pt x="398764" y="42103"/>
                </a:cubicBezTo>
                <a:cubicBezTo>
                  <a:pt x="390822" y="43317"/>
                  <a:pt x="383507" y="47443"/>
                  <a:pt x="378414" y="54422"/>
                </a:cubicBezTo>
                <a:lnTo>
                  <a:pt x="286032" y="208926"/>
                </a:lnTo>
                <a:lnTo>
                  <a:pt x="321647" y="34071"/>
                </a:lnTo>
                <a:cubicBezTo>
                  <a:pt x="322724" y="16819"/>
                  <a:pt x="309560" y="1950"/>
                  <a:pt x="292193" y="869"/>
                </a:cubicBezTo>
                <a:lnTo>
                  <a:pt x="279340" y="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85845" y="4221002"/>
            <a:ext cx="997600" cy="997625"/>
          </a:xfrm>
          <a:custGeom>
            <a:rect b="b" l="l" r="r" t="t"/>
            <a:pathLst>
              <a:path extrusionOk="0" h="1075607" w="1075580">
                <a:moveTo>
                  <a:pt x="558677" y="127"/>
                </a:moveTo>
                <a:cubicBezTo>
                  <a:pt x="523940" y="-2047"/>
                  <a:pt x="493890" y="23991"/>
                  <a:pt x="491733" y="58501"/>
                </a:cubicBezTo>
                <a:lnTo>
                  <a:pt x="499230" y="319309"/>
                </a:lnTo>
                <a:lnTo>
                  <a:pt x="416758" y="71888"/>
                </a:lnTo>
                <a:cubicBezTo>
                  <a:pt x="406354" y="48142"/>
                  <a:pt x="382923" y="34026"/>
                  <a:pt x="358384" y="34398"/>
                </a:cubicBezTo>
                <a:cubicBezTo>
                  <a:pt x="350206" y="34524"/>
                  <a:pt x="341725" y="36269"/>
                  <a:pt x="333747" y="39754"/>
                </a:cubicBezTo>
                <a:lnTo>
                  <a:pt x="310183" y="50465"/>
                </a:lnTo>
                <a:cubicBezTo>
                  <a:pt x="278308" y="64435"/>
                  <a:pt x="263653" y="101281"/>
                  <a:pt x="277514" y="132942"/>
                </a:cubicBezTo>
                <a:lnTo>
                  <a:pt x="456923" y="423739"/>
                </a:lnTo>
                <a:lnTo>
                  <a:pt x="197183" y="198275"/>
                </a:lnTo>
                <a:cubicBezTo>
                  <a:pt x="183169" y="188162"/>
                  <a:pt x="165915" y="184406"/>
                  <a:pt x="150055" y="187029"/>
                </a:cubicBezTo>
                <a:cubicBezTo>
                  <a:pt x="134198" y="189648"/>
                  <a:pt x="119528" y="198623"/>
                  <a:pt x="109355" y="212734"/>
                </a:cubicBezTo>
                <a:lnTo>
                  <a:pt x="93822" y="233623"/>
                </a:lnTo>
                <a:cubicBezTo>
                  <a:pt x="73462" y="261846"/>
                  <a:pt x="79715" y="301231"/>
                  <a:pt x="107748" y="321451"/>
                </a:cubicBezTo>
                <a:lnTo>
                  <a:pt x="424255" y="488541"/>
                </a:lnTo>
                <a:lnTo>
                  <a:pt x="67582" y="434985"/>
                </a:lnTo>
                <a:cubicBezTo>
                  <a:pt x="33068" y="433021"/>
                  <a:pt x="3688" y="459690"/>
                  <a:pt x="1711" y="494431"/>
                </a:cubicBezTo>
                <a:lnTo>
                  <a:pt x="104" y="520137"/>
                </a:lnTo>
                <a:cubicBezTo>
                  <a:pt x="-1872" y="554882"/>
                  <a:pt x="24490" y="584579"/>
                  <a:pt x="59014" y="586546"/>
                </a:cubicBezTo>
                <a:lnTo>
                  <a:pt x="360525" y="561375"/>
                </a:lnTo>
                <a:lnTo>
                  <a:pt x="71331" y="656166"/>
                </a:lnTo>
                <a:cubicBezTo>
                  <a:pt x="39594" y="669865"/>
                  <a:pt x="24873" y="707225"/>
                  <a:pt x="38663" y="739173"/>
                </a:cubicBezTo>
                <a:lnTo>
                  <a:pt x="49374" y="762737"/>
                </a:lnTo>
                <a:cubicBezTo>
                  <a:pt x="63164" y="794693"/>
                  <a:pt x="100121" y="809634"/>
                  <a:pt x="131846" y="795944"/>
                </a:cubicBezTo>
                <a:lnTo>
                  <a:pt x="424789" y="617608"/>
                </a:lnTo>
                <a:lnTo>
                  <a:pt x="196114" y="876809"/>
                </a:lnTo>
                <a:cubicBezTo>
                  <a:pt x="175732" y="904729"/>
                  <a:pt x="181918" y="944117"/>
                  <a:pt x="210036" y="964641"/>
                </a:cubicBezTo>
                <a:lnTo>
                  <a:pt x="231459" y="979619"/>
                </a:lnTo>
                <a:cubicBezTo>
                  <a:pt x="259569" y="1000143"/>
                  <a:pt x="298904" y="994152"/>
                  <a:pt x="319287" y="966261"/>
                </a:cubicBezTo>
                <a:lnTo>
                  <a:pt x="487450" y="651345"/>
                </a:lnTo>
                <a:lnTo>
                  <a:pt x="432286" y="1007470"/>
                </a:lnTo>
                <a:cubicBezTo>
                  <a:pt x="430128" y="1042001"/>
                  <a:pt x="456462" y="1071714"/>
                  <a:pt x="491199" y="1073900"/>
                </a:cubicBezTo>
                <a:lnTo>
                  <a:pt x="517438" y="1075479"/>
                </a:lnTo>
                <a:cubicBezTo>
                  <a:pt x="552175" y="1077665"/>
                  <a:pt x="581690" y="1051635"/>
                  <a:pt x="583848" y="1017105"/>
                </a:cubicBezTo>
                <a:lnTo>
                  <a:pt x="554390" y="632068"/>
                </a:lnTo>
                <a:lnTo>
                  <a:pt x="658823" y="1003746"/>
                </a:lnTo>
                <a:cubicBezTo>
                  <a:pt x="672696" y="1035402"/>
                  <a:pt x="709955" y="1049814"/>
                  <a:pt x="741830" y="1035848"/>
                </a:cubicBezTo>
                <a:lnTo>
                  <a:pt x="765394" y="1025161"/>
                </a:lnTo>
                <a:cubicBezTo>
                  <a:pt x="797273" y="1011195"/>
                  <a:pt x="811927" y="974357"/>
                  <a:pt x="798063" y="942700"/>
                </a:cubicBezTo>
                <a:lnTo>
                  <a:pt x="630972" y="640099"/>
                </a:lnTo>
                <a:lnTo>
                  <a:pt x="878932" y="877343"/>
                </a:lnTo>
                <a:cubicBezTo>
                  <a:pt x="906961" y="897564"/>
                  <a:pt x="945852" y="891127"/>
                  <a:pt x="966226" y="862883"/>
                </a:cubicBezTo>
                <a:lnTo>
                  <a:pt x="981754" y="841999"/>
                </a:lnTo>
                <a:cubicBezTo>
                  <a:pt x="1002116" y="813776"/>
                  <a:pt x="995866" y="774391"/>
                  <a:pt x="967829" y="754171"/>
                </a:cubicBezTo>
                <a:lnTo>
                  <a:pt x="657750" y="571014"/>
                </a:lnTo>
                <a:lnTo>
                  <a:pt x="1007994" y="640633"/>
                </a:lnTo>
                <a:cubicBezTo>
                  <a:pt x="1042509" y="642601"/>
                  <a:pt x="1071890" y="615932"/>
                  <a:pt x="1073869" y="581191"/>
                </a:cubicBezTo>
                <a:lnTo>
                  <a:pt x="1075477" y="555485"/>
                </a:lnTo>
                <a:cubicBezTo>
                  <a:pt x="1077452" y="520736"/>
                  <a:pt x="1051091" y="491039"/>
                  <a:pt x="1016564" y="489076"/>
                </a:cubicBezTo>
                <a:lnTo>
                  <a:pt x="711842" y="499787"/>
                </a:lnTo>
                <a:lnTo>
                  <a:pt x="1004246" y="419456"/>
                </a:lnTo>
                <a:cubicBezTo>
                  <a:pt x="1035983" y="405757"/>
                  <a:pt x="1050706" y="368397"/>
                  <a:pt x="1036914" y="336445"/>
                </a:cubicBezTo>
                <a:lnTo>
                  <a:pt x="1026741" y="312881"/>
                </a:lnTo>
                <a:cubicBezTo>
                  <a:pt x="1016398" y="288916"/>
                  <a:pt x="992781" y="274205"/>
                  <a:pt x="968367" y="274323"/>
                </a:cubicBezTo>
                <a:cubicBezTo>
                  <a:pt x="960226" y="274363"/>
                  <a:pt x="952191" y="276249"/>
                  <a:pt x="944265" y="279678"/>
                </a:cubicBezTo>
                <a:lnTo>
                  <a:pt x="641684" y="444627"/>
                </a:lnTo>
                <a:lnTo>
                  <a:pt x="879466" y="198813"/>
                </a:lnTo>
                <a:cubicBezTo>
                  <a:pt x="899849" y="170893"/>
                  <a:pt x="893663" y="131505"/>
                  <a:pt x="865541" y="110981"/>
                </a:cubicBezTo>
                <a:lnTo>
                  <a:pt x="844656" y="95452"/>
                </a:lnTo>
                <a:cubicBezTo>
                  <a:pt x="830601" y="85190"/>
                  <a:pt x="813417" y="81773"/>
                  <a:pt x="797528" y="84206"/>
                </a:cubicBezTo>
                <a:cubicBezTo>
                  <a:pt x="781639" y="86631"/>
                  <a:pt x="767009" y="94881"/>
                  <a:pt x="756828" y="108839"/>
                </a:cubicBezTo>
                <a:lnTo>
                  <a:pt x="572064" y="417849"/>
                </a:lnTo>
                <a:lnTo>
                  <a:pt x="643291" y="68139"/>
                </a:lnTo>
                <a:cubicBezTo>
                  <a:pt x="645448" y="33637"/>
                  <a:pt x="619115" y="3900"/>
                  <a:pt x="584382" y="1730"/>
                </a:cubicBezTo>
                <a:lnTo>
                  <a:pt x="558677" y="1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"/>
          <p:cNvSpPr/>
          <p:nvPr/>
        </p:nvSpPr>
        <p:spPr>
          <a:xfrm>
            <a:off x="11117834" y="116199"/>
            <a:ext cx="986905" cy="987528"/>
          </a:xfrm>
          <a:custGeom>
            <a:rect b="b" l="l" r="r" t="t"/>
            <a:pathLst>
              <a:path extrusionOk="0" h="814456" w="813942">
                <a:moveTo>
                  <a:pt x="650794" y="75589"/>
                </a:moveTo>
                <a:cubicBezTo>
                  <a:pt x="629743" y="59303"/>
                  <a:pt x="599545" y="62900"/>
                  <a:pt x="583352" y="83833"/>
                </a:cubicBezTo>
                <a:lnTo>
                  <a:pt x="476158" y="252265"/>
                </a:lnTo>
                <a:lnTo>
                  <a:pt x="530119" y="60133"/>
                </a:lnTo>
                <a:cubicBezTo>
                  <a:pt x="533722" y="40625"/>
                  <a:pt x="524937" y="21626"/>
                  <a:pt x="509231" y="11330"/>
                </a:cubicBezTo>
                <a:cubicBezTo>
                  <a:pt x="503968" y="7899"/>
                  <a:pt x="497856" y="5365"/>
                  <a:pt x="491298" y="4148"/>
                </a:cubicBezTo>
                <a:lnTo>
                  <a:pt x="471786" y="819"/>
                </a:lnTo>
                <a:cubicBezTo>
                  <a:pt x="445594" y="-4015"/>
                  <a:pt x="420496" y="13037"/>
                  <a:pt x="415679" y="39041"/>
                </a:cubicBezTo>
                <a:lnTo>
                  <a:pt x="404546" y="300258"/>
                </a:lnTo>
                <a:lnTo>
                  <a:pt x="336781" y="45949"/>
                </a:lnTo>
                <a:cubicBezTo>
                  <a:pt x="332247" y="33526"/>
                  <a:pt x="322895" y="23740"/>
                  <a:pt x="311723" y="18596"/>
                </a:cubicBezTo>
                <a:cubicBezTo>
                  <a:pt x="300550" y="13449"/>
                  <a:pt x="287434" y="12837"/>
                  <a:pt x="274925" y="17410"/>
                </a:cubicBezTo>
                <a:lnTo>
                  <a:pt x="256101" y="23975"/>
                </a:lnTo>
                <a:cubicBezTo>
                  <a:pt x="231125" y="33113"/>
                  <a:pt x="218170" y="60745"/>
                  <a:pt x="227238" y="85588"/>
                </a:cubicBezTo>
                <a:lnTo>
                  <a:pt x="356009" y="327285"/>
                </a:lnTo>
                <a:lnTo>
                  <a:pt x="153077" y="140268"/>
                </a:lnTo>
                <a:cubicBezTo>
                  <a:pt x="132027" y="124210"/>
                  <a:pt x="101989" y="128492"/>
                  <a:pt x="85837" y="149651"/>
                </a:cubicBezTo>
                <a:lnTo>
                  <a:pt x="73774" y="165245"/>
                </a:lnTo>
                <a:cubicBezTo>
                  <a:pt x="57622" y="186407"/>
                  <a:pt x="61549" y="216534"/>
                  <a:pt x="82599" y="232597"/>
                </a:cubicBezTo>
                <a:lnTo>
                  <a:pt x="284398" y="346067"/>
                </a:lnTo>
                <a:lnTo>
                  <a:pt x="60496" y="281986"/>
                </a:lnTo>
                <a:cubicBezTo>
                  <a:pt x="34507" y="277041"/>
                  <a:pt x="9166" y="294390"/>
                  <a:pt x="4187" y="320548"/>
                </a:cubicBezTo>
                <a:lnTo>
                  <a:pt x="867" y="340072"/>
                </a:lnTo>
                <a:cubicBezTo>
                  <a:pt x="-4112" y="366231"/>
                  <a:pt x="12850" y="391560"/>
                  <a:pt x="38839" y="396507"/>
                </a:cubicBezTo>
                <a:lnTo>
                  <a:pt x="300955" y="409274"/>
                </a:lnTo>
                <a:lnTo>
                  <a:pt x="44830" y="475316"/>
                </a:lnTo>
                <a:cubicBezTo>
                  <a:pt x="19934" y="484254"/>
                  <a:pt x="6980" y="511858"/>
                  <a:pt x="15967" y="536928"/>
                </a:cubicBezTo>
                <a:lnTo>
                  <a:pt x="23092" y="555622"/>
                </a:lnTo>
                <a:cubicBezTo>
                  <a:pt x="32078" y="580688"/>
                  <a:pt x="59606" y="593776"/>
                  <a:pt x="84502" y="584838"/>
                </a:cubicBezTo>
                <a:lnTo>
                  <a:pt x="326175" y="457540"/>
                </a:lnTo>
                <a:lnTo>
                  <a:pt x="138382" y="659465"/>
                </a:lnTo>
                <a:cubicBezTo>
                  <a:pt x="122190" y="680394"/>
                  <a:pt x="126116" y="710536"/>
                  <a:pt x="147167" y="726818"/>
                </a:cubicBezTo>
                <a:lnTo>
                  <a:pt x="163116" y="739096"/>
                </a:lnTo>
                <a:cubicBezTo>
                  <a:pt x="184167" y="755385"/>
                  <a:pt x="214042" y="751556"/>
                  <a:pt x="230234" y="730623"/>
                </a:cubicBezTo>
                <a:lnTo>
                  <a:pt x="376857" y="474061"/>
                </a:lnTo>
                <a:lnTo>
                  <a:pt x="283467" y="754325"/>
                </a:lnTo>
                <a:cubicBezTo>
                  <a:pt x="278690" y="780334"/>
                  <a:pt x="296097" y="805473"/>
                  <a:pt x="322248" y="810306"/>
                </a:cubicBezTo>
                <a:lnTo>
                  <a:pt x="341800" y="813638"/>
                </a:lnTo>
                <a:cubicBezTo>
                  <a:pt x="367992" y="818471"/>
                  <a:pt x="393090" y="801420"/>
                  <a:pt x="397867" y="775415"/>
                </a:cubicBezTo>
                <a:lnTo>
                  <a:pt x="421913" y="512020"/>
                </a:lnTo>
                <a:lnTo>
                  <a:pt x="477170" y="768736"/>
                </a:lnTo>
                <a:cubicBezTo>
                  <a:pt x="486238" y="793583"/>
                  <a:pt x="513643" y="806177"/>
                  <a:pt x="538661" y="797044"/>
                </a:cubicBezTo>
                <a:lnTo>
                  <a:pt x="557444" y="790482"/>
                </a:lnTo>
                <a:cubicBezTo>
                  <a:pt x="582461" y="781346"/>
                  <a:pt x="595415" y="753713"/>
                  <a:pt x="586348" y="728870"/>
                </a:cubicBezTo>
                <a:lnTo>
                  <a:pt x="468547" y="479752"/>
                </a:lnTo>
                <a:lnTo>
                  <a:pt x="660509" y="674188"/>
                </a:lnTo>
                <a:cubicBezTo>
                  <a:pt x="681519" y="690247"/>
                  <a:pt x="711596" y="685964"/>
                  <a:pt x="727748" y="664804"/>
                </a:cubicBezTo>
                <a:lnTo>
                  <a:pt x="739812" y="649211"/>
                </a:lnTo>
                <a:cubicBezTo>
                  <a:pt x="755964" y="628047"/>
                  <a:pt x="752037" y="597921"/>
                  <a:pt x="730987" y="581858"/>
                </a:cubicBezTo>
                <a:lnTo>
                  <a:pt x="533357" y="457848"/>
                </a:lnTo>
                <a:lnTo>
                  <a:pt x="753090" y="532471"/>
                </a:lnTo>
                <a:cubicBezTo>
                  <a:pt x="779079" y="537414"/>
                  <a:pt x="804420" y="520068"/>
                  <a:pt x="809399" y="493909"/>
                </a:cubicBezTo>
                <a:lnTo>
                  <a:pt x="813083" y="474615"/>
                </a:lnTo>
                <a:cubicBezTo>
                  <a:pt x="816807" y="454994"/>
                  <a:pt x="808144" y="435539"/>
                  <a:pt x="792640" y="425131"/>
                </a:cubicBezTo>
                <a:cubicBezTo>
                  <a:pt x="787458" y="421666"/>
                  <a:pt x="781548" y="419411"/>
                  <a:pt x="775071" y="418180"/>
                </a:cubicBezTo>
                <a:lnTo>
                  <a:pt x="512591" y="392795"/>
                </a:lnTo>
                <a:lnTo>
                  <a:pt x="768756" y="339141"/>
                </a:lnTo>
                <a:cubicBezTo>
                  <a:pt x="793652" y="330204"/>
                  <a:pt x="806606" y="302596"/>
                  <a:pt x="797619" y="277527"/>
                </a:cubicBezTo>
                <a:lnTo>
                  <a:pt x="791061" y="258725"/>
                </a:lnTo>
                <a:cubicBezTo>
                  <a:pt x="786568" y="246193"/>
                  <a:pt x="777136" y="236652"/>
                  <a:pt x="766044" y="231372"/>
                </a:cubicBezTo>
                <a:cubicBezTo>
                  <a:pt x="754912" y="226088"/>
                  <a:pt x="742119" y="225034"/>
                  <a:pt x="729651" y="229507"/>
                </a:cubicBezTo>
                <a:lnTo>
                  <a:pt x="480003" y="345950"/>
                </a:lnTo>
                <a:lnTo>
                  <a:pt x="675204" y="154992"/>
                </a:lnTo>
                <a:cubicBezTo>
                  <a:pt x="691396" y="134063"/>
                  <a:pt x="687470" y="103922"/>
                  <a:pt x="666420" y="87640"/>
                </a:cubicBezTo>
                <a:lnTo>
                  <a:pt x="650794" y="75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1"/>
          <p:cNvSpPr/>
          <p:nvPr/>
        </p:nvSpPr>
        <p:spPr>
          <a:xfrm>
            <a:off x="10420349" y="524068"/>
            <a:ext cx="652055" cy="652099"/>
          </a:xfrm>
          <a:custGeom>
            <a:rect b="b" l="l" r="r" t="t"/>
            <a:pathLst>
              <a:path extrusionOk="0" h="537814" w="537777">
                <a:moveTo>
                  <a:pt x="279335" y="63"/>
                </a:moveTo>
                <a:cubicBezTo>
                  <a:pt x="261969" y="-1022"/>
                  <a:pt x="246950" y="11997"/>
                  <a:pt x="245857" y="29250"/>
                </a:cubicBezTo>
                <a:lnTo>
                  <a:pt x="249622" y="159656"/>
                </a:lnTo>
                <a:lnTo>
                  <a:pt x="208371" y="35946"/>
                </a:lnTo>
                <a:cubicBezTo>
                  <a:pt x="203149" y="24073"/>
                  <a:pt x="191450" y="17017"/>
                  <a:pt x="179184" y="17203"/>
                </a:cubicBezTo>
                <a:cubicBezTo>
                  <a:pt x="175095" y="17264"/>
                  <a:pt x="170845" y="18138"/>
                  <a:pt x="166878" y="19879"/>
                </a:cubicBezTo>
                <a:lnTo>
                  <a:pt x="155098" y="25234"/>
                </a:lnTo>
                <a:cubicBezTo>
                  <a:pt x="139148" y="32221"/>
                  <a:pt x="131821" y="50644"/>
                  <a:pt x="138743" y="66473"/>
                </a:cubicBezTo>
                <a:lnTo>
                  <a:pt x="228450" y="211873"/>
                </a:lnTo>
                <a:lnTo>
                  <a:pt x="98586" y="99141"/>
                </a:lnTo>
                <a:cubicBezTo>
                  <a:pt x="91583" y="94085"/>
                  <a:pt x="82960" y="92203"/>
                  <a:pt x="75026" y="93518"/>
                </a:cubicBezTo>
                <a:cubicBezTo>
                  <a:pt x="67092" y="94826"/>
                  <a:pt x="59764" y="99315"/>
                  <a:pt x="54664" y="106371"/>
                </a:cubicBezTo>
                <a:lnTo>
                  <a:pt x="46892" y="116815"/>
                </a:lnTo>
                <a:cubicBezTo>
                  <a:pt x="36731" y="130923"/>
                  <a:pt x="39848" y="150617"/>
                  <a:pt x="53854" y="160729"/>
                </a:cubicBezTo>
                <a:lnTo>
                  <a:pt x="212136" y="244274"/>
                </a:lnTo>
                <a:lnTo>
                  <a:pt x="33776" y="217496"/>
                </a:lnTo>
                <a:cubicBezTo>
                  <a:pt x="16531" y="216512"/>
                  <a:pt x="1836" y="229847"/>
                  <a:pt x="864" y="247217"/>
                </a:cubicBezTo>
                <a:lnTo>
                  <a:pt x="55" y="260070"/>
                </a:lnTo>
                <a:cubicBezTo>
                  <a:pt x="-958" y="277445"/>
                  <a:pt x="12239" y="292293"/>
                  <a:pt x="29484" y="293273"/>
                </a:cubicBezTo>
                <a:lnTo>
                  <a:pt x="180237" y="280691"/>
                </a:lnTo>
                <a:lnTo>
                  <a:pt x="35678" y="328087"/>
                </a:lnTo>
                <a:cubicBezTo>
                  <a:pt x="19809" y="334932"/>
                  <a:pt x="12442" y="353614"/>
                  <a:pt x="19324" y="369588"/>
                </a:cubicBezTo>
                <a:lnTo>
                  <a:pt x="24667" y="381372"/>
                </a:lnTo>
                <a:cubicBezTo>
                  <a:pt x="31590" y="397350"/>
                  <a:pt x="50049" y="404819"/>
                  <a:pt x="65918" y="397974"/>
                </a:cubicBezTo>
                <a:lnTo>
                  <a:pt x="212379" y="308806"/>
                </a:lnTo>
                <a:lnTo>
                  <a:pt x="98060" y="438406"/>
                </a:lnTo>
                <a:cubicBezTo>
                  <a:pt x="87859" y="452368"/>
                  <a:pt x="90935" y="472062"/>
                  <a:pt x="105023" y="482320"/>
                </a:cubicBezTo>
                <a:lnTo>
                  <a:pt x="115710" y="489817"/>
                </a:lnTo>
                <a:cubicBezTo>
                  <a:pt x="129797" y="500080"/>
                  <a:pt x="149430" y="497084"/>
                  <a:pt x="159632" y="483126"/>
                </a:cubicBezTo>
                <a:lnTo>
                  <a:pt x="243711" y="325674"/>
                </a:lnTo>
                <a:lnTo>
                  <a:pt x="216143" y="503743"/>
                </a:lnTo>
                <a:cubicBezTo>
                  <a:pt x="215050" y="520992"/>
                  <a:pt x="228207" y="535865"/>
                  <a:pt x="245573" y="536946"/>
                </a:cubicBezTo>
                <a:lnTo>
                  <a:pt x="258730" y="537751"/>
                </a:lnTo>
                <a:cubicBezTo>
                  <a:pt x="276096" y="538836"/>
                  <a:pt x="290832" y="525818"/>
                  <a:pt x="291924" y="508564"/>
                </a:cubicBezTo>
                <a:lnTo>
                  <a:pt x="277190" y="316036"/>
                </a:lnTo>
                <a:lnTo>
                  <a:pt x="329410" y="501869"/>
                </a:lnTo>
                <a:cubicBezTo>
                  <a:pt x="336333" y="517701"/>
                  <a:pt x="354954" y="524915"/>
                  <a:pt x="370903" y="517936"/>
                </a:cubicBezTo>
                <a:lnTo>
                  <a:pt x="382683" y="512580"/>
                </a:lnTo>
                <a:cubicBezTo>
                  <a:pt x="398633" y="505597"/>
                  <a:pt x="405960" y="487170"/>
                  <a:pt x="399038" y="471342"/>
                </a:cubicBezTo>
                <a:lnTo>
                  <a:pt x="315485" y="320051"/>
                </a:lnTo>
                <a:lnTo>
                  <a:pt x="439438" y="438673"/>
                </a:lnTo>
                <a:cubicBezTo>
                  <a:pt x="453485" y="448790"/>
                  <a:pt x="472916" y="445555"/>
                  <a:pt x="483118" y="431444"/>
                </a:cubicBezTo>
                <a:lnTo>
                  <a:pt x="490890" y="421003"/>
                </a:lnTo>
                <a:cubicBezTo>
                  <a:pt x="501051" y="406892"/>
                  <a:pt x="497933" y="387197"/>
                  <a:pt x="483927" y="377085"/>
                </a:cubicBezTo>
                <a:lnTo>
                  <a:pt x="328884" y="285509"/>
                </a:lnTo>
                <a:lnTo>
                  <a:pt x="504006" y="320318"/>
                </a:lnTo>
                <a:cubicBezTo>
                  <a:pt x="521251" y="321302"/>
                  <a:pt x="535945" y="307968"/>
                  <a:pt x="536917" y="290597"/>
                </a:cubicBezTo>
                <a:lnTo>
                  <a:pt x="537727" y="277744"/>
                </a:lnTo>
                <a:cubicBezTo>
                  <a:pt x="538698" y="260370"/>
                  <a:pt x="525542" y="245521"/>
                  <a:pt x="508256" y="244542"/>
                </a:cubicBezTo>
                <a:lnTo>
                  <a:pt x="355925" y="249897"/>
                </a:lnTo>
                <a:lnTo>
                  <a:pt x="502103" y="209732"/>
                </a:lnTo>
                <a:cubicBezTo>
                  <a:pt x="517972" y="202882"/>
                  <a:pt x="525339" y="184200"/>
                  <a:pt x="518458" y="168226"/>
                </a:cubicBezTo>
                <a:lnTo>
                  <a:pt x="513357" y="156442"/>
                </a:lnTo>
                <a:cubicBezTo>
                  <a:pt x="508175" y="144460"/>
                  <a:pt x="496395" y="137104"/>
                  <a:pt x="484170" y="137165"/>
                </a:cubicBezTo>
                <a:cubicBezTo>
                  <a:pt x="480122" y="137185"/>
                  <a:pt x="476073" y="138129"/>
                  <a:pt x="472106" y="139841"/>
                </a:cubicBezTo>
                <a:lnTo>
                  <a:pt x="320828" y="222313"/>
                </a:lnTo>
                <a:lnTo>
                  <a:pt x="439721" y="99408"/>
                </a:lnTo>
                <a:cubicBezTo>
                  <a:pt x="449923" y="85446"/>
                  <a:pt x="446806" y="65752"/>
                  <a:pt x="432759" y="55494"/>
                </a:cubicBezTo>
                <a:lnTo>
                  <a:pt x="422315" y="47730"/>
                </a:lnTo>
                <a:cubicBezTo>
                  <a:pt x="415312" y="42597"/>
                  <a:pt x="406689" y="40889"/>
                  <a:pt x="398754" y="42103"/>
                </a:cubicBezTo>
                <a:cubicBezTo>
                  <a:pt x="390820" y="43317"/>
                  <a:pt x="383493" y="47442"/>
                  <a:pt x="378393" y="54421"/>
                </a:cubicBezTo>
                <a:lnTo>
                  <a:pt x="286014" y="208926"/>
                </a:lnTo>
                <a:lnTo>
                  <a:pt x="321638" y="34071"/>
                </a:lnTo>
                <a:cubicBezTo>
                  <a:pt x="322731" y="16822"/>
                  <a:pt x="309534" y="1950"/>
                  <a:pt x="292167" y="869"/>
                </a:cubicBezTo>
                <a:lnTo>
                  <a:pt x="279335" y="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1"/>
          <p:cNvSpPr/>
          <p:nvPr/>
        </p:nvSpPr>
        <p:spPr>
          <a:xfrm>
            <a:off x="11013176" y="1116921"/>
            <a:ext cx="533744" cy="533780"/>
          </a:xfrm>
          <a:custGeom>
            <a:rect b="b" l="l" r="r" t="t"/>
            <a:pathLst>
              <a:path extrusionOk="0" h="537814" w="537777">
                <a:moveTo>
                  <a:pt x="279335" y="63"/>
                </a:moveTo>
                <a:cubicBezTo>
                  <a:pt x="261969" y="-1022"/>
                  <a:pt x="246950" y="11997"/>
                  <a:pt x="245857" y="29250"/>
                </a:cubicBezTo>
                <a:lnTo>
                  <a:pt x="249622" y="159656"/>
                </a:lnTo>
                <a:lnTo>
                  <a:pt x="208371" y="35946"/>
                </a:lnTo>
                <a:cubicBezTo>
                  <a:pt x="203149" y="24073"/>
                  <a:pt x="191450" y="17017"/>
                  <a:pt x="179184" y="17203"/>
                </a:cubicBezTo>
                <a:cubicBezTo>
                  <a:pt x="175095" y="17264"/>
                  <a:pt x="170845" y="18138"/>
                  <a:pt x="166878" y="19879"/>
                </a:cubicBezTo>
                <a:lnTo>
                  <a:pt x="155098" y="25234"/>
                </a:lnTo>
                <a:cubicBezTo>
                  <a:pt x="139148" y="32221"/>
                  <a:pt x="131821" y="50644"/>
                  <a:pt x="138743" y="66473"/>
                </a:cubicBezTo>
                <a:lnTo>
                  <a:pt x="228450" y="211873"/>
                </a:lnTo>
                <a:lnTo>
                  <a:pt x="98586" y="99141"/>
                </a:lnTo>
                <a:cubicBezTo>
                  <a:pt x="91583" y="94085"/>
                  <a:pt x="82960" y="92203"/>
                  <a:pt x="75026" y="93518"/>
                </a:cubicBezTo>
                <a:cubicBezTo>
                  <a:pt x="67092" y="94826"/>
                  <a:pt x="59764" y="99315"/>
                  <a:pt x="54664" y="106371"/>
                </a:cubicBezTo>
                <a:lnTo>
                  <a:pt x="46892" y="116815"/>
                </a:lnTo>
                <a:cubicBezTo>
                  <a:pt x="36731" y="130923"/>
                  <a:pt x="39848" y="150617"/>
                  <a:pt x="53854" y="160729"/>
                </a:cubicBezTo>
                <a:lnTo>
                  <a:pt x="212136" y="244274"/>
                </a:lnTo>
                <a:lnTo>
                  <a:pt x="33776" y="217496"/>
                </a:lnTo>
                <a:cubicBezTo>
                  <a:pt x="16531" y="216512"/>
                  <a:pt x="1836" y="229847"/>
                  <a:pt x="864" y="247217"/>
                </a:cubicBezTo>
                <a:lnTo>
                  <a:pt x="55" y="260070"/>
                </a:lnTo>
                <a:cubicBezTo>
                  <a:pt x="-958" y="277445"/>
                  <a:pt x="12239" y="292293"/>
                  <a:pt x="29484" y="293273"/>
                </a:cubicBezTo>
                <a:lnTo>
                  <a:pt x="180237" y="280691"/>
                </a:lnTo>
                <a:lnTo>
                  <a:pt x="35678" y="328087"/>
                </a:lnTo>
                <a:cubicBezTo>
                  <a:pt x="19809" y="334932"/>
                  <a:pt x="12442" y="353614"/>
                  <a:pt x="19324" y="369588"/>
                </a:cubicBezTo>
                <a:lnTo>
                  <a:pt x="24667" y="381372"/>
                </a:lnTo>
                <a:cubicBezTo>
                  <a:pt x="31590" y="397350"/>
                  <a:pt x="50049" y="404819"/>
                  <a:pt x="65918" y="397974"/>
                </a:cubicBezTo>
                <a:lnTo>
                  <a:pt x="212379" y="308806"/>
                </a:lnTo>
                <a:lnTo>
                  <a:pt x="98060" y="438406"/>
                </a:lnTo>
                <a:cubicBezTo>
                  <a:pt x="87859" y="452368"/>
                  <a:pt x="90935" y="472062"/>
                  <a:pt x="105023" y="482320"/>
                </a:cubicBezTo>
                <a:lnTo>
                  <a:pt x="115710" y="489817"/>
                </a:lnTo>
                <a:cubicBezTo>
                  <a:pt x="129797" y="500080"/>
                  <a:pt x="149430" y="497084"/>
                  <a:pt x="159632" y="483126"/>
                </a:cubicBezTo>
                <a:lnTo>
                  <a:pt x="243711" y="325674"/>
                </a:lnTo>
                <a:lnTo>
                  <a:pt x="216143" y="503743"/>
                </a:lnTo>
                <a:cubicBezTo>
                  <a:pt x="215050" y="520992"/>
                  <a:pt x="228207" y="535865"/>
                  <a:pt x="245573" y="536946"/>
                </a:cubicBezTo>
                <a:lnTo>
                  <a:pt x="258730" y="537751"/>
                </a:lnTo>
                <a:cubicBezTo>
                  <a:pt x="276096" y="538836"/>
                  <a:pt x="290832" y="525818"/>
                  <a:pt x="291924" y="508564"/>
                </a:cubicBezTo>
                <a:lnTo>
                  <a:pt x="277190" y="316036"/>
                </a:lnTo>
                <a:lnTo>
                  <a:pt x="329410" y="501869"/>
                </a:lnTo>
                <a:cubicBezTo>
                  <a:pt x="336333" y="517701"/>
                  <a:pt x="354954" y="524915"/>
                  <a:pt x="370903" y="517936"/>
                </a:cubicBezTo>
                <a:lnTo>
                  <a:pt x="382683" y="512580"/>
                </a:lnTo>
                <a:cubicBezTo>
                  <a:pt x="398633" y="505597"/>
                  <a:pt x="405960" y="487170"/>
                  <a:pt x="399038" y="471342"/>
                </a:cubicBezTo>
                <a:lnTo>
                  <a:pt x="315485" y="320051"/>
                </a:lnTo>
                <a:lnTo>
                  <a:pt x="439438" y="438673"/>
                </a:lnTo>
                <a:cubicBezTo>
                  <a:pt x="453485" y="448790"/>
                  <a:pt x="472916" y="445555"/>
                  <a:pt x="483118" y="431444"/>
                </a:cubicBezTo>
                <a:lnTo>
                  <a:pt x="490890" y="421003"/>
                </a:lnTo>
                <a:cubicBezTo>
                  <a:pt x="501051" y="406892"/>
                  <a:pt x="497933" y="387197"/>
                  <a:pt x="483927" y="377085"/>
                </a:cubicBezTo>
                <a:lnTo>
                  <a:pt x="328884" y="285509"/>
                </a:lnTo>
                <a:lnTo>
                  <a:pt x="504006" y="320318"/>
                </a:lnTo>
                <a:cubicBezTo>
                  <a:pt x="521251" y="321302"/>
                  <a:pt x="535945" y="307968"/>
                  <a:pt x="536917" y="290597"/>
                </a:cubicBezTo>
                <a:lnTo>
                  <a:pt x="537727" y="277744"/>
                </a:lnTo>
                <a:cubicBezTo>
                  <a:pt x="538698" y="260370"/>
                  <a:pt x="525542" y="245521"/>
                  <a:pt x="508256" y="244542"/>
                </a:cubicBezTo>
                <a:lnTo>
                  <a:pt x="355925" y="249897"/>
                </a:lnTo>
                <a:lnTo>
                  <a:pt x="502103" y="209732"/>
                </a:lnTo>
                <a:cubicBezTo>
                  <a:pt x="517972" y="202882"/>
                  <a:pt x="525339" y="184200"/>
                  <a:pt x="518458" y="168226"/>
                </a:cubicBezTo>
                <a:lnTo>
                  <a:pt x="513357" y="156442"/>
                </a:lnTo>
                <a:cubicBezTo>
                  <a:pt x="508175" y="144460"/>
                  <a:pt x="496395" y="137104"/>
                  <a:pt x="484170" y="137165"/>
                </a:cubicBezTo>
                <a:cubicBezTo>
                  <a:pt x="480122" y="137185"/>
                  <a:pt x="476073" y="138129"/>
                  <a:pt x="472106" y="139841"/>
                </a:cubicBezTo>
                <a:lnTo>
                  <a:pt x="320828" y="222313"/>
                </a:lnTo>
                <a:lnTo>
                  <a:pt x="439721" y="99408"/>
                </a:lnTo>
                <a:cubicBezTo>
                  <a:pt x="449923" y="85446"/>
                  <a:pt x="446806" y="65752"/>
                  <a:pt x="432759" y="55494"/>
                </a:cubicBezTo>
                <a:lnTo>
                  <a:pt x="422315" y="47730"/>
                </a:lnTo>
                <a:cubicBezTo>
                  <a:pt x="415312" y="42597"/>
                  <a:pt x="406689" y="40889"/>
                  <a:pt x="398754" y="42103"/>
                </a:cubicBezTo>
                <a:cubicBezTo>
                  <a:pt x="390820" y="43317"/>
                  <a:pt x="383493" y="47442"/>
                  <a:pt x="378393" y="54421"/>
                </a:cubicBezTo>
                <a:lnTo>
                  <a:pt x="286014" y="208926"/>
                </a:lnTo>
                <a:lnTo>
                  <a:pt x="321638" y="34071"/>
                </a:lnTo>
                <a:cubicBezTo>
                  <a:pt x="322731" y="16822"/>
                  <a:pt x="309534" y="1950"/>
                  <a:pt x="292167" y="869"/>
                </a:cubicBezTo>
                <a:lnTo>
                  <a:pt x="279335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32" name="Google Shape;232;p11"/>
          <p:cNvSpPr/>
          <p:nvPr/>
        </p:nvSpPr>
        <p:spPr>
          <a:xfrm rot="10800000">
            <a:off x="76199" y="5794274"/>
            <a:ext cx="986905" cy="987528"/>
          </a:xfrm>
          <a:custGeom>
            <a:rect b="b" l="l" r="r" t="t"/>
            <a:pathLst>
              <a:path extrusionOk="0" h="814456" w="813942">
                <a:moveTo>
                  <a:pt x="650794" y="75589"/>
                </a:moveTo>
                <a:cubicBezTo>
                  <a:pt x="629743" y="59303"/>
                  <a:pt x="599545" y="62900"/>
                  <a:pt x="583352" y="83833"/>
                </a:cubicBezTo>
                <a:lnTo>
                  <a:pt x="476158" y="252265"/>
                </a:lnTo>
                <a:lnTo>
                  <a:pt x="530119" y="60133"/>
                </a:lnTo>
                <a:cubicBezTo>
                  <a:pt x="533722" y="40625"/>
                  <a:pt x="524937" y="21626"/>
                  <a:pt x="509231" y="11330"/>
                </a:cubicBezTo>
                <a:cubicBezTo>
                  <a:pt x="503968" y="7899"/>
                  <a:pt x="497856" y="5365"/>
                  <a:pt x="491298" y="4148"/>
                </a:cubicBezTo>
                <a:lnTo>
                  <a:pt x="471786" y="819"/>
                </a:lnTo>
                <a:cubicBezTo>
                  <a:pt x="445594" y="-4015"/>
                  <a:pt x="420496" y="13037"/>
                  <a:pt x="415679" y="39041"/>
                </a:cubicBezTo>
                <a:lnTo>
                  <a:pt x="404546" y="300258"/>
                </a:lnTo>
                <a:lnTo>
                  <a:pt x="336781" y="45949"/>
                </a:lnTo>
                <a:cubicBezTo>
                  <a:pt x="332247" y="33526"/>
                  <a:pt x="322895" y="23740"/>
                  <a:pt x="311723" y="18596"/>
                </a:cubicBezTo>
                <a:cubicBezTo>
                  <a:pt x="300550" y="13449"/>
                  <a:pt x="287434" y="12837"/>
                  <a:pt x="274925" y="17410"/>
                </a:cubicBezTo>
                <a:lnTo>
                  <a:pt x="256101" y="23975"/>
                </a:lnTo>
                <a:cubicBezTo>
                  <a:pt x="231125" y="33113"/>
                  <a:pt x="218170" y="60745"/>
                  <a:pt x="227238" y="85588"/>
                </a:cubicBezTo>
                <a:lnTo>
                  <a:pt x="356009" y="327285"/>
                </a:lnTo>
                <a:lnTo>
                  <a:pt x="153077" y="140268"/>
                </a:lnTo>
                <a:cubicBezTo>
                  <a:pt x="132027" y="124210"/>
                  <a:pt x="101989" y="128492"/>
                  <a:pt x="85837" y="149651"/>
                </a:cubicBezTo>
                <a:lnTo>
                  <a:pt x="73774" y="165245"/>
                </a:lnTo>
                <a:cubicBezTo>
                  <a:pt x="57622" y="186407"/>
                  <a:pt x="61549" y="216534"/>
                  <a:pt x="82599" y="232597"/>
                </a:cubicBezTo>
                <a:lnTo>
                  <a:pt x="284398" y="346067"/>
                </a:lnTo>
                <a:lnTo>
                  <a:pt x="60496" y="281986"/>
                </a:lnTo>
                <a:cubicBezTo>
                  <a:pt x="34507" y="277041"/>
                  <a:pt x="9166" y="294390"/>
                  <a:pt x="4187" y="320548"/>
                </a:cubicBezTo>
                <a:lnTo>
                  <a:pt x="867" y="340072"/>
                </a:lnTo>
                <a:cubicBezTo>
                  <a:pt x="-4112" y="366231"/>
                  <a:pt x="12850" y="391560"/>
                  <a:pt x="38839" y="396507"/>
                </a:cubicBezTo>
                <a:lnTo>
                  <a:pt x="300955" y="409274"/>
                </a:lnTo>
                <a:lnTo>
                  <a:pt x="44830" y="475316"/>
                </a:lnTo>
                <a:cubicBezTo>
                  <a:pt x="19934" y="484254"/>
                  <a:pt x="6980" y="511858"/>
                  <a:pt x="15967" y="536928"/>
                </a:cubicBezTo>
                <a:lnTo>
                  <a:pt x="23092" y="555622"/>
                </a:lnTo>
                <a:cubicBezTo>
                  <a:pt x="32078" y="580688"/>
                  <a:pt x="59606" y="593776"/>
                  <a:pt x="84502" y="584838"/>
                </a:cubicBezTo>
                <a:lnTo>
                  <a:pt x="326175" y="457540"/>
                </a:lnTo>
                <a:lnTo>
                  <a:pt x="138382" y="659465"/>
                </a:lnTo>
                <a:cubicBezTo>
                  <a:pt x="122190" y="680394"/>
                  <a:pt x="126116" y="710536"/>
                  <a:pt x="147167" y="726818"/>
                </a:cubicBezTo>
                <a:lnTo>
                  <a:pt x="163116" y="739096"/>
                </a:lnTo>
                <a:cubicBezTo>
                  <a:pt x="184167" y="755385"/>
                  <a:pt x="214042" y="751556"/>
                  <a:pt x="230234" y="730623"/>
                </a:cubicBezTo>
                <a:lnTo>
                  <a:pt x="376857" y="474061"/>
                </a:lnTo>
                <a:lnTo>
                  <a:pt x="283467" y="754325"/>
                </a:lnTo>
                <a:cubicBezTo>
                  <a:pt x="278690" y="780334"/>
                  <a:pt x="296097" y="805473"/>
                  <a:pt x="322248" y="810306"/>
                </a:cubicBezTo>
                <a:lnTo>
                  <a:pt x="341800" y="813638"/>
                </a:lnTo>
                <a:cubicBezTo>
                  <a:pt x="367992" y="818471"/>
                  <a:pt x="393090" y="801420"/>
                  <a:pt x="397867" y="775415"/>
                </a:cubicBezTo>
                <a:lnTo>
                  <a:pt x="421913" y="512020"/>
                </a:lnTo>
                <a:lnTo>
                  <a:pt x="477170" y="768736"/>
                </a:lnTo>
                <a:cubicBezTo>
                  <a:pt x="486238" y="793583"/>
                  <a:pt x="513643" y="806177"/>
                  <a:pt x="538661" y="797044"/>
                </a:cubicBezTo>
                <a:lnTo>
                  <a:pt x="557444" y="790482"/>
                </a:lnTo>
                <a:cubicBezTo>
                  <a:pt x="582461" y="781346"/>
                  <a:pt x="595415" y="753713"/>
                  <a:pt x="586348" y="728870"/>
                </a:cubicBezTo>
                <a:lnTo>
                  <a:pt x="468547" y="479752"/>
                </a:lnTo>
                <a:lnTo>
                  <a:pt x="660509" y="674188"/>
                </a:lnTo>
                <a:cubicBezTo>
                  <a:pt x="681519" y="690247"/>
                  <a:pt x="711596" y="685964"/>
                  <a:pt x="727748" y="664804"/>
                </a:cubicBezTo>
                <a:lnTo>
                  <a:pt x="739812" y="649211"/>
                </a:lnTo>
                <a:cubicBezTo>
                  <a:pt x="755964" y="628047"/>
                  <a:pt x="752037" y="597921"/>
                  <a:pt x="730987" y="581858"/>
                </a:cubicBezTo>
                <a:lnTo>
                  <a:pt x="533357" y="457848"/>
                </a:lnTo>
                <a:lnTo>
                  <a:pt x="753090" y="532471"/>
                </a:lnTo>
                <a:cubicBezTo>
                  <a:pt x="779079" y="537414"/>
                  <a:pt x="804420" y="520068"/>
                  <a:pt x="809399" y="493909"/>
                </a:cubicBezTo>
                <a:lnTo>
                  <a:pt x="813083" y="474615"/>
                </a:lnTo>
                <a:cubicBezTo>
                  <a:pt x="816807" y="454994"/>
                  <a:pt x="808144" y="435539"/>
                  <a:pt x="792640" y="425131"/>
                </a:cubicBezTo>
                <a:cubicBezTo>
                  <a:pt x="787458" y="421666"/>
                  <a:pt x="781548" y="419411"/>
                  <a:pt x="775071" y="418180"/>
                </a:cubicBezTo>
                <a:lnTo>
                  <a:pt x="512591" y="392795"/>
                </a:lnTo>
                <a:lnTo>
                  <a:pt x="768756" y="339141"/>
                </a:lnTo>
                <a:cubicBezTo>
                  <a:pt x="793652" y="330204"/>
                  <a:pt x="806606" y="302596"/>
                  <a:pt x="797619" y="277527"/>
                </a:cubicBezTo>
                <a:lnTo>
                  <a:pt x="791061" y="258725"/>
                </a:lnTo>
                <a:cubicBezTo>
                  <a:pt x="786568" y="246193"/>
                  <a:pt x="777136" y="236652"/>
                  <a:pt x="766044" y="231372"/>
                </a:cubicBezTo>
                <a:cubicBezTo>
                  <a:pt x="754912" y="226088"/>
                  <a:pt x="742119" y="225034"/>
                  <a:pt x="729651" y="229507"/>
                </a:cubicBezTo>
                <a:lnTo>
                  <a:pt x="480003" y="345950"/>
                </a:lnTo>
                <a:lnTo>
                  <a:pt x="675204" y="154992"/>
                </a:lnTo>
                <a:cubicBezTo>
                  <a:pt x="691396" y="134063"/>
                  <a:pt x="687470" y="103922"/>
                  <a:pt x="666420" y="87640"/>
                </a:cubicBezTo>
                <a:lnTo>
                  <a:pt x="650794" y="75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1"/>
          <p:cNvSpPr/>
          <p:nvPr/>
        </p:nvSpPr>
        <p:spPr>
          <a:xfrm rot="10800000">
            <a:off x="1108534" y="5721833"/>
            <a:ext cx="652055" cy="652099"/>
          </a:xfrm>
          <a:custGeom>
            <a:rect b="b" l="l" r="r" t="t"/>
            <a:pathLst>
              <a:path extrusionOk="0" h="537814" w="537777">
                <a:moveTo>
                  <a:pt x="279335" y="63"/>
                </a:moveTo>
                <a:cubicBezTo>
                  <a:pt x="261969" y="-1022"/>
                  <a:pt x="246950" y="11997"/>
                  <a:pt x="245857" y="29250"/>
                </a:cubicBezTo>
                <a:lnTo>
                  <a:pt x="249622" y="159656"/>
                </a:lnTo>
                <a:lnTo>
                  <a:pt x="208371" y="35946"/>
                </a:lnTo>
                <a:cubicBezTo>
                  <a:pt x="203149" y="24073"/>
                  <a:pt x="191450" y="17017"/>
                  <a:pt x="179184" y="17203"/>
                </a:cubicBezTo>
                <a:cubicBezTo>
                  <a:pt x="175095" y="17264"/>
                  <a:pt x="170845" y="18138"/>
                  <a:pt x="166878" y="19879"/>
                </a:cubicBezTo>
                <a:lnTo>
                  <a:pt x="155098" y="25234"/>
                </a:lnTo>
                <a:cubicBezTo>
                  <a:pt x="139148" y="32221"/>
                  <a:pt x="131821" y="50644"/>
                  <a:pt x="138743" y="66473"/>
                </a:cubicBezTo>
                <a:lnTo>
                  <a:pt x="228450" y="211873"/>
                </a:lnTo>
                <a:lnTo>
                  <a:pt x="98586" y="99141"/>
                </a:lnTo>
                <a:cubicBezTo>
                  <a:pt x="91583" y="94085"/>
                  <a:pt x="82960" y="92203"/>
                  <a:pt x="75026" y="93518"/>
                </a:cubicBezTo>
                <a:cubicBezTo>
                  <a:pt x="67092" y="94826"/>
                  <a:pt x="59764" y="99315"/>
                  <a:pt x="54664" y="106371"/>
                </a:cubicBezTo>
                <a:lnTo>
                  <a:pt x="46892" y="116815"/>
                </a:lnTo>
                <a:cubicBezTo>
                  <a:pt x="36731" y="130923"/>
                  <a:pt x="39848" y="150617"/>
                  <a:pt x="53854" y="160729"/>
                </a:cubicBezTo>
                <a:lnTo>
                  <a:pt x="212136" y="244274"/>
                </a:lnTo>
                <a:lnTo>
                  <a:pt x="33776" y="217496"/>
                </a:lnTo>
                <a:cubicBezTo>
                  <a:pt x="16531" y="216512"/>
                  <a:pt x="1836" y="229847"/>
                  <a:pt x="864" y="247217"/>
                </a:cubicBezTo>
                <a:lnTo>
                  <a:pt x="55" y="260070"/>
                </a:lnTo>
                <a:cubicBezTo>
                  <a:pt x="-958" y="277445"/>
                  <a:pt x="12239" y="292293"/>
                  <a:pt x="29484" y="293273"/>
                </a:cubicBezTo>
                <a:lnTo>
                  <a:pt x="180237" y="280691"/>
                </a:lnTo>
                <a:lnTo>
                  <a:pt x="35678" y="328087"/>
                </a:lnTo>
                <a:cubicBezTo>
                  <a:pt x="19809" y="334932"/>
                  <a:pt x="12442" y="353614"/>
                  <a:pt x="19324" y="369588"/>
                </a:cubicBezTo>
                <a:lnTo>
                  <a:pt x="24667" y="381372"/>
                </a:lnTo>
                <a:cubicBezTo>
                  <a:pt x="31590" y="397350"/>
                  <a:pt x="50049" y="404819"/>
                  <a:pt x="65918" y="397974"/>
                </a:cubicBezTo>
                <a:lnTo>
                  <a:pt x="212379" y="308806"/>
                </a:lnTo>
                <a:lnTo>
                  <a:pt x="98060" y="438406"/>
                </a:lnTo>
                <a:cubicBezTo>
                  <a:pt x="87859" y="452368"/>
                  <a:pt x="90935" y="472062"/>
                  <a:pt x="105023" y="482320"/>
                </a:cubicBezTo>
                <a:lnTo>
                  <a:pt x="115710" y="489817"/>
                </a:lnTo>
                <a:cubicBezTo>
                  <a:pt x="129797" y="500080"/>
                  <a:pt x="149430" y="497084"/>
                  <a:pt x="159632" y="483126"/>
                </a:cubicBezTo>
                <a:lnTo>
                  <a:pt x="243711" y="325674"/>
                </a:lnTo>
                <a:lnTo>
                  <a:pt x="216143" y="503743"/>
                </a:lnTo>
                <a:cubicBezTo>
                  <a:pt x="215050" y="520992"/>
                  <a:pt x="228207" y="535865"/>
                  <a:pt x="245573" y="536946"/>
                </a:cubicBezTo>
                <a:lnTo>
                  <a:pt x="258730" y="537751"/>
                </a:lnTo>
                <a:cubicBezTo>
                  <a:pt x="276096" y="538836"/>
                  <a:pt x="290832" y="525818"/>
                  <a:pt x="291924" y="508564"/>
                </a:cubicBezTo>
                <a:lnTo>
                  <a:pt x="277190" y="316036"/>
                </a:lnTo>
                <a:lnTo>
                  <a:pt x="329410" y="501869"/>
                </a:lnTo>
                <a:cubicBezTo>
                  <a:pt x="336333" y="517701"/>
                  <a:pt x="354954" y="524915"/>
                  <a:pt x="370903" y="517936"/>
                </a:cubicBezTo>
                <a:lnTo>
                  <a:pt x="382683" y="512580"/>
                </a:lnTo>
                <a:cubicBezTo>
                  <a:pt x="398633" y="505597"/>
                  <a:pt x="405960" y="487170"/>
                  <a:pt x="399038" y="471342"/>
                </a:cubicBezTo>
                <a:lnTo>
                  <a:pt x="315485" y="320051"/>
                </a:lnTo>
                <a:lnTo>
                  <a:pt x="439438" y="438673"/>
                </a:lnTo>
                <a:cubicBezTo>
                  <a:pt x="453485" y="448790"/>
                  <a:pt x="472916" y="445555"/>
                  <a:pt x="483118" y="431444"/>
                </a:cubicBezTo>
                <a:lnTo>
                  <a:pt x="490890" y="421003"/>
                </a:lnTo>
                <a:cubicBezTo>
                  <a:pt x="501051" y="406892"/>
                  <a:pt x="497933" y="387197"/>
                  <a:pt x="483927" y="377085"/>
                </a:cubicBezTo>
                <a:lnTo>
                  <a:pt x="328884" y="285509"/>
                </a:lnTo>
                <a:lnTo>
                  <a:pt x="504006" y="320318"/>
                </a:lnTo>
                <a:cubicBezTo>
                  <a:pt x="521251" y="321302"/>
                  <a:pt x="535945" y="307968"/>
                  <a:pt x="536917" y="290597"/>
                </a:cubicBezTo>
                <a:lnTo>
                  <a:pt x="537727" y="277744"/>
                </a:lnTo>
                <a:cubicBezTo>
                  <a:pt x="538698" y="260370"/>
                  <a:pt x="525542" y="245521"/>
                  <a:pt x="508256" y="244542"/>
                </a:cubicBezTo>
                <a:lnTo>
                  <a:pt x="355925" y="249897"/>
                </a:lnTo>
                <a:lnTo>
                  <a:pt x="502103" y="209732"/>
                </a:lnTo>
                <a:cubicBezTo>
                  <a:pt x="517972" y="202882"/>
                  <a:pt x="525339" y="184200"/>
                  <a:pt x="518458" y="168226"/>
                </a:cubicBezTo>
                <a:lnTo>
                  <a:pt x="513357" y="156442"/>
                </a:lnTo>
                <a:cubicBezTo>
                  <a:pt x="508175" y="144460"/>
                  <a:pt x="496395" y="137104"/>
                  <a:pt x="484170" y="137165"/>
                </a:cubicBezTo>
                <a:cubicBezTo>
                  <a:pt x="480122" y="137185"/>
                  <a:pt x="476073" y="138129"/>
                  <a:pt x="472106" y="139841"/>
                </a:cubicBezTo>
                <a:lnTo>
                  <a:pt x="320828" y="222313"/>
                </a:lnTo>
                <a:lnTo>
                  <a:pt x="439721" y="99408"/>
                </a:lnTo>
                <a:cubicBezTo>
                  <a:pt x="449923" y="85446"/>
                  <a:pt x="446806" y="65752"/>
                  <a:pt x="432759" y="55494"/>
                </a:cubicBezTo>
                <a:lnTo>
                  <a:pt x="422315" y="47730"/>
                </a:lnTo>
                <a:cubicBezTo>
                  <a:pt x="415312" y="42597"/>
                  <a:pt x="406689" y="40889"/>
                  <a:pt x="398754" y="42103"/>
                </a:cubicBezTo>
                <a:cubicBezTo>
                  <a:pt x="390820" y="43317"/>
                  <a:pt x="383493" y="47442"/>
                  <a:pt x="378393" y="54421"/>
                </a:cubicBezTo>
                <a:lnTo>
                  <a:pt x="286014" y="208926"/>
                </a:lnTo>
                <a:lnTo>
                  <a:pt x="321638" y="34071"/>
                </a:lnTo>
                <a:cubicBezTo>
                  <a:pt x="322731" y="16822"/>
                  <a:pt x="309534" y="1950"/>
                  <a:pt x="292167" y="869"/>
                </a:cubicBezTo>
                <a:lnTo>
                  <a:pt x="279335" y="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1"/>
          <p:cNvSpPr/>
          <p:nvPr/>
        </p:nvSpPr>
        <p:spPr>
          <a:xfrm rot="10800000">
            <a:off x="634018" y="5247299"/>
            <a:ext cx="533744" cy="533780"/>
          </a:xfrm>
          <a:custGeom>
            <a:rect b="b" l="l" r="r" t="t"/>
            <a:pathLst>
              <a:path extrusionOk="0" h="537814" w="537777">
                <a:moveTo>
                  <a:pt x="279335" y="63"/>
                </a:moveTo>
                <a:cubicBezTo>
                  <a:pt x="261969" y="-1022"/>
                  <a:pt x="246950" y="11997"/>
                  <a:pt x="245857" y="29250"/>
                </a:cubicBezTo>
                <a:lnTo>
                  <a:pt x="249622" y="159656"/>
                </a:lnTo>
                <a:lnTo>
                  <a:pt x="208371" y="35946"/>
                </a:lnTo>
                <a:cubicBezTo>
                  <a:pt x="203149" y="24073"/>
                  <a:pt x="191450" y="17017"/>
                  <a:pt x="179184" y="17203"/>
                </a:cubicBezTo>
                <a:cubicBezTo>
                  <a:pt x="175095" y="17264"/>
                  <a:pt x="170845" y="18138"/>
                  <a:pt x="166878" y="19879"/>
                </a:cubicBezTo>
                <a:lnTo>
                  <a:pt x="155098" y="25234"/>
                </a:lnTo>
                <a:cubicBezTo>
                  <a:pt x="139148" y="32221"/>
                  <a:pt x="131821" y="50644"/>
                  <a:pt x="138743" y="66473"/>
                </a:cubicBezTo>
                <a:lnTo>
                  <a:pt x="228450" y="211873"/>
                </a:lnTo>
                <a:lnTo>
                  <a:pt x="98586" y="99141"/>
                </a:lnTo>
                <a:cubicBezTo>
                  <a:pt x="91583" y="94085"/>
                  <a:pt x="82960" y="92203"/>
                  <a:pt x="75026" y="93518"/>
                </a:cubicBezTo>
                <a:cubicBezTo>
                  <a:pt x="67092" y="94826"/>
                  <a:pt x="59764" y="99315"/>
                  <a:pt x="54664" y="106371"/>
                </a:cubicBezTo>
                <a:lnTo>
                  <a:pt x="46892" y="116815"/>
                </a:lnTo>
                <a:cubicBezTo>
                  <a:pt x="36731" y="130923"/>
                  <a:pt x="39848" y="150617"/>
                  <a:pt x="53854" y="160729"/>
                </a:cubicBezTo>
                <a:lnTo>
                  <a:pt x="212136" y="244274"/>
                </a:lnTo>
                <a:lnTo>
                  <a:pt x="33776" y="217496"/>
                </a:lnTo>
                <a:cubicBezTo>
                  <a:pt x="16531" y="216512"/>
                  <a:pt x="1836" y="229847"/>
                  <a:pt x="864" y="247217"/>
                </a:cubicBezTo>
                <a:lnTo>
                  <a:pt x="55" y="260070"/>
                </a:lnTo>
                <a:cubicBezTo>
                  <a:pt x="-958" y="277445"/>
                  <a:pt x="12239" y="292293"/>
                  <a:pt x="29484" y="293273"/>
                </a:cubicBezTo>
                <a:lnTo>
                  <a:pt x="180237" y="280691"/>
                </a:lnTo>
                <a:lnTo>
                  <a:pt x="35678" y="328087"/>
                </a:lnTo>
                <a:cubicBezTo>
                  <a:pt x="19809" y="334932"/>
                  <a:pt x="12442" y="353614"/>
                  <a:pt x="19324" y="369588"/>
                </a:cubicBezTo>
                <a:lnTo>
                  <a:pt x="24667" y="381372"/>
                </a:lnTo>
                <a:cubicBezTo>
                  <a:pt x="31590" y="397350"/>
                  <a:pt x="50049" y="404819"/>
                  <a:pt x="65918" y="397974"/>
                </a:cubicBezTo>
                <a:lnTo>
                  <a:pt x="212379" y="308806"/>
                </a:lnTo>
                <a:lnTo>
                  <a:pt x="98060" y="438406"/>
                </a:lnTo>
                <a:cubicBezTo>
                  <a:pt x="87859" y="452368"/>
                  <a:pt x="90935" y="472062"/>
                  <a:pt x="105023" y="482320"/>
                </a:cubicBezTo>
                <a:lnTo>
                  <a:pt x="115710" y="489817"/>
                </a:lnTo>
                <a:cubicBezTo>
                  <a:pt x="129797" y="500080"/>
                  <a:pt x="149430" y="497084"/>
                  <a:pt x="159632" y="483126"/>
                </a:cubicBezTo>
                <a:lnTo>
                  <a:pt x="243711" y="325674"/>
                </a:lnTo>
                <a:lnTo>
                  <a:pt x="216143" y="503743"/>
                </a:lnTo>
                <a:cubicBezTo>
                  <a:pt x="215050" y="520992"/>
                  <a:pt x="228207" y="535865"/>
                  <a:pt x="245573" y="536946"/>
                </a:cubicBezTo>
                <a:lnTo>
                  <a:pt x="258730" y="537751"/>
                </a:lnTo>
                <a:cubicBezTo>
                  <a:pt x="276096" y="538836"/>
                  <a:pt x="290832" y="525818"/>
                  <a:pt x="291924" y="508564"/>
                </a:cubicBezTo>
                <a:lnTo>
                  <a:pt x="277190" y="316036"/>
                </a:lnTo>
                <a:lnTo>
                  <a:pt x="329410" y="501869"/>
                </a:lnTo>
                <a:cubicBezTo>
                  <a:pt x="336333" y="517701"/>
                  <a:pt x="354954" y="524915"/>
                  <a:pt x="370903" y="517936"/>
                </a:cubicBezTo>
                <a:lnTo>
                  <a:pt x="382683" y="512580"/>
                </a:lnTo>
                <a:cubicBezTo>
                  <a:pt x="398633" y="505597"/>
                  <a:pt x="405960" y="487170"/>
                  <a:pt x="399038" y="471342"/>
                </a:cubicBezTo>
                <a:lnTo>
                  <a:pt x="315485" y="320051"/>
                </a:lnTo>
                <a:lnTo>
                  <a:pt x="439438" y="438673"/>
                </a:lnTo>
                <a:cubicBezTo>
                  <a:pt x="453485" y="448790"/>
                  <a:pt x="472916" y="445555"/>
                  <a:pt x="483118" y="431444"/>
                </a:cubicBezTo>
                <a:lnTo>
                  <a:pt x="490890" y="421003"/>
                </a:lnTo>
                <a:cubicBezTo>
                  <a:pt x="501051" y="406892"/>
                  <a:pt x="497933" y="387197"/>
                  <a:pt x="483927" y="377085"/>
                </a:cubicBezTo>
                <a:lnTo>
                  <a:pt x="328884" y="285509"/>
                </a:lnTo>
                <a:lnTo>
                  <a:pt x="504006" y="320318"/>
                </a:lnTo>
                <a:cubicBezTo>
                  <a:pt x="521251" y="321302"/>
                  <a:pt x="535945" y="307968"/>
                  <a:pt x="536917" y="290597"/>
                </a:cubicBezTo>
                <a:lnTo>
                  <a:pt x="537727" y="277744"/>
                </a:lnTo>
                <a:cubicBezTo>
                  <a:pt x="538698" y="260370"/>
                  <a:pt x="525542" y="245521"/>
                  <a:pt x="508256" y="244542"/>
                </a:cubicBezTo>
                <a:lnTo>
                  <a:pt x="355925" y="249897"/>
                </a:lnTo>
                <a:lnTo>
                  <a:pt x="502103" y="209732"/>
                </a:lnTo>
                <a:cubicBezTo>
                  <a:pt x="517972" y="202882"/>
                  <a:pt x="525339" y="184200"/>
                  <a:pt x="518458" y="168226"/>
                </a:cubicBezTo>
                <a:lnTo>
                  <a:pt x="513357" y="156442"/>
                </a:lnTo>
                <a:cubicBezTo>
                  <a:pt x="508175" y="144460"/>
                  <a:pt x="496395" y="137104"/>
                  <a:pt x="484170" y="137165"/>
                </a:cubicBezTo>
                <a:cubicBezTo>
                  <a:pt x="480122" y="137185"/>
                  <a:pt x="476073" y="138129"/>
                  <a:pt x="472106" y="139841"/>
                </a:cubicBezTo>
                <a:lnTo>
                  <a:pt x="320828" y="222313"/>
                </a:lnTo>
                <a:lnTo>
                  <a:pt x="439721" y="99408"/>
                </a:lnTo>
                <a:cubicBezTo>
                  <a:pt x="449923" y="85446"/>
                  <a:pt x="446806" y="65752"/>
                  <a:pt x="432759" y="55494"/>
                </a:cubicBezTo>
                <a:lnTo>
                  <a:pt x="422315" y="47730"/>
                </a:lnTo>
                <a:cubicBezTo>
                  <a:pt x="415312" y="42597"/>
                  <a:pt x="406689" y="40889"/>
                  <a:pt x="398754" y="42103"/>
                </a:cubicBezTo>
                <a:cubicBezTo>
                  <a:pt x="390820" y="43317"/>
                  <a:pt x="383493" y="47442"/>
                  <a:pt x="378393" y="54421"/>
                </a:cubicBezTo>
                <a:lnTo>
                  <a:pt x="286014" y="208926"/>
                </a:lnTo>
                <a:lnTo>
                  <a:pt x="321638" y="34071"/>
                </a:lnTo>
                <a:cubicBezTo>
                  <a:pt x="322731" y="16822"/>
                  <a:pt x="309534" y="1950"/>
                  <a:pt x="292167" y="869"/>
                </a:cubicBezTo>
                <a:lnTo>
                  <a:pt x="279335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2"/>
          <p:cNvGrpSpPr/>
          <p:nvPr/>
        </p:nvGrpSpPr>
        <p:grpSpPr>
          <a:xfrm flipH="1">
            <a:off x="4259975" y="2603945"/>
            <a:ext cx="8008271" cy="3074688"/>
            <a:chOff x="-127738" y="1719303"/>
            <a:chExt cx="5171297" cy="1985463"/>
          </a:xfrm>
        </p:grpSpPr>
        <p:sp>
          <p:nvSpPr>
            <p:cNvPr id="238" name="Google Shape;238;p12"/>
            <p:cNvSpPr/>
            <p:nvPr/>
          </p:nvSpPr>
          <p:spPr>
            <a:xfrm>
              <a:off x="-84243" y="1893713"/>
              <a:ext cx="5127802" cy="1811053"/>
            </a:xfrm>
            <a:custGeom>
              <a:rect b="b" l="l" r="r" t="t"/>
              <a:pathLst>
                <a:path extrusionOk="0" h="1811053" w="5127802">
                  <a:moveTo>
                    <a:pt x="5127034" y="1200260"/>
                  </a:moveTo>
                  <a:cubicBezTo>
                    <a:pt x="5084286" y="1214510"/>
                    <a:pt x="4674170" y="1445941"/>
                    <a:pt x="4013143" y="1659164"/>
                  </a:cubicBezTo>
                  <a:cubicBezTo>
                    <a:pt x="3847158" y="1710357"/>
                    <a:pt x="3663754" y="1757594"/>
                    <a:pt x="3463198" y="1786619"/>
                  </a:cubicBezTo>
                  <a:cubicBezTo>
                    <a:pt x="3263435" y="1815122"/>
                    <a:pt x="3042824" y="1825149"/>
                    <a:pt x="2815089" y="1780814"/>
                  </a:cubicBezTo>
                  <a:cubicBezTo>
                    <a:pt x="2587353" y="1739385"/>
                    <a:pt x="2360144" y="1629078"/>
                    <a:pt x="2177266" y="1478925"/>
                  </a:cubicBezTo>
                  <a:cubicBezTo>
                    <a:pt x="1992283" y="1329565"/>
                    <a:pt x="1845032" y="1152760"/>
                    <a:pt x="1704643" y="984398"/>
                  </a:cubicBezTo>
                  <a:cubicBezTo>
                    <a:pt x="1430197" y="643983"/>
                    <a:pt x="1149686" y="337872"/>
                    <a:pt x="815865" y="160273"/>
                  </a:cubicBezTo>
                  <a:cubicBezTo>
                    <a:pt x="656211" y="72396"/>
                    <a:pt x="489170" y="28854"/>
                    <a:pt x="360656" y="56564"/>
                  </a:cubicBezTo>
                  <a:cubicBezTo>
                    <a:pt x="232934" y="82160"/>
                    <a:pt x="140045" y="177688"/>
                    <a:pt x="93337" y="292480"/>
                  </a:cubicBezTo>
                  <a:cubicBezTo>
                    <a:pt x="45573" y="405160"/>
                    <a:pt x="47948" y="532619"/>
                    <a:pt x="80142" y="598855"/>
                  </a:cubicBezTo>
                  <a:cubicBezTo>
                    <a:pt x="114184" y="663244"/>
                    <a:pt x="137406" y="665883"/>
                    <a:pt x="195198" y="663507"/>
                  </a:cubicBezTo>
                  <a:cubicBezTo>
                    <a:pt x="250614" y="657176"/>
                    <a:pt x="307350" y="629730"/>
                    <a:pt x="342976" y="609938"/>
                  </a:cubicBezTo>
                  <a:cubicBezTo>
                    <a:pt x="379656" y="589884"/>
                    <a:pt x="398920" y="575635"/>
                    <a:pt x="398920" y="576424"/>
                  </a:cubicBezTo>
                  <a:cubicBezTo>
                    <a:pt x="334267" y="629730"/>
                    <a:pt x="264337" y="675121"/>
                    <a:pt x="201267" y="692273"/>
                  </a:cubicBezTo>
                  <a:cubicBezTo>
                    <a:pt x="137934" y="708899"/>
                    <a:pt x="90434" y="703883"/>
                    <a:pt x="44517" y="655330"/>
                  </a:cubicBezTo>
                  <a:cubicBezTo>
                    <a:pt x="-6150" y="578274"/>
                    <a:pt x="-11691" y="452134"/>
                    <a:pt x="18392" y="343677"/>
                  </a:cubicBezTo>
                  <a:cubicBezTo>
                    <a:pt x="47684" y="233370"/>
                    <a:pt x="112073" y="132826"/>
                    <a:pt x="199684" y="71870"/>
                  </a:cubicBezTo>
                  <a:cubicBezTo>
                    <a:pt x="376226" y="-56116"/>
                    <a:pt x="635627" y="1938"/>
                    <a:pt x="849380" y="127815"/>
                  </a:cubicBezTo>
                  <a:cubicBezTo>
                    <a:pt x="1071573" y="254217"/>
                    <a:pt x="1267114" y="426008"/>
                    <a:pt x="1442600" y="620759"/>
                  </a:cubicBezTo>
                  <a:cubicBezTo>
                    <a:pt x="1619669" y="814980"/>
                    <a:pt x="1777740" y="1033745"/>
                    <a:pt x="1968796" y="1241426"/>
                  </a:cubicBezTo>
                  <a:cubicBezTo>
                    <a:pt x="2156422" y="1448050"/>
                    <a:pt x="2400783" y="1643328"/>
                    <a:pt x="2692908" y="1727245"/>
                  </a:cubicBezTo>
                  <a:cubicBezTo>
                    <a:pt x="2982920" y="1814592"/>
                    <a:pt x="3282963" y="1801925"/>
                    <a:pt x="3561628" y="1754955"/>
                  </a:cubicBezTo>
                  <a:cubicBezTo>
                    <a:pt x="4121864" y="1654148"/>
                    <a:pt x="4632231" y="1433801"/>
                    <a:pt x="5127803" y="1200260"/>
                  </a:cubicBezTo>
                  <a:lnTo>
                    <a:pt x="5127034" y="12002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-127738" y="1826132"/>
              <a:ext cx="4396243" cy="1804835"/>
            </a:xfrm>
            <a:custGeom>
              <a:rect b="b" l="l" r="r" t="t"/>
              <a:pathLst>
                <a:path extrusionOk="0" h="1804835" w="4396243">
                  <a:moveTo>
                    <a:pt x="4396244" y="1529354"/>
                  </a:moveTo>
                  <a:cubicBezTo>
                    <a:pt x="4361430" y="1535689"/>
                    <a:pt x="4018639" y="1701144"/>
                    <a:pt x="3467903" y="1785062"/>
                  </a:cubicBezTo>
                  <a:cubicBezTo>
                    <a:pt x="3196359" y="1821216"/>
                    <a:pt x="2850139" y="1822535"/>
                    <a:pt x="2529511" y="1659716"/>
                  </a:cubicBezTo>
                  <a:cubicBezTo>
                    <a:pt x="2207042" y="1500062"/>
                    <a:pt x="1972445" y="1207148"/>
                    <a:pt x="1751830" y="941671"/>
                  </a:cubicBezTo>
                  <a:cubicBezTo>
                    <a:pt x="1531487" y="671977"/>
                    <a:pt x="1300582" y="420755"/>
                    <a:pt x="1036429" y="248964"/>
                  </a:cubicBezTo>
                  <a:cubicBezTo>
                    <a:pt x="905274" y="161618"/>
                    <a:pt x="772014" y="93269"/>
                    <a:pt x="640332" y="61338"/>
                  </a:cubicBezTo>
                  <a:cubicBezTo>
                    <a:pt x="509443" y="29143"/>
                    <a:pt x="383568" y="37592"/>
                    <a:pt x="287248" y="86938"/>
                  </a:cubicBezTo>
                  <a:cubicBezTo>
                    <a:pt x="89859" y="187214"/>
                    <a:pt x="27582" y="402813"/>
                    <a:pt x="25734" y="526840"/>
                  </a:cubicBezTo>
                  <a:cubicBezTo>
                    <a:pt x="23887" y="659048"/>
                    <a:pt x="66637" y="714730"/>
                    <a:pt x="64262" y="713936"/>
                  </a:cubicBezTo>
                  <a:cubicBezTo>
                    <a:pt x="-6988" y="616299"/>
                    <a:pt x="-17016" y="453743"/>
                    <a:pt x="24415" y="314143"/>
                  </a:cubicBezTo>
                  <a:cubicBezTo>
                    <a:pt x="100151" y="122562"/>
                    <a:pt x="289623" y="-10439"/>
                    <a:pt x="493873" y="644"/>
                  </a:cubicBezTo>
                  <a:cubicBezTo>
                    <a:pt x="698387" y="5923"/>
                    <a:pt x="892081" y="107519"/>
                    <a:pt x="1065985" y="225744"/>
                  </a:cubicBezTo>
                  <a:cubicBezTo>
                    <a:pt x="1420916" y="463507"/>
                    <a:pt x="1676361" y="812103"/>
                    <a:pt x="1956082" y="1146713"/>
                  </a:cubicBezTo>
                  <a:cubicBezTo>
                    <a:pt x="2097791" y="1312702"/>
                    <a:pt x="2254806" y="1476312"/>
                    <a:pt x="2450346" y="1595326"/>
                  </a:cubicBezTo>
                  <a:cubicBezTo>
                    <a:pt x="2644567" y="1715924"/>
                    <a:pt x="2873622" y="1778731"/>
                    <a:pt x="3098986" y="1790078"/>
                  </a:cubicBezTo>
                  <a:cubicBezTo>
                    <a:pt x="3553930" y="1810395"/>
                    <a:pt x="3985918" y="1678714"/>
                    <a:pt x="4395718" y="1529354"/>
                  </a:cubicBezTo>
                  <a:lnTo>
                    <a:pt x="4396244" y="15293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-124170" y="1763556"/>
              <a:ext cx="3731916" cy="1797813"/>
            </a:xfrm>
            <a:custGeom>
              <a:rect b="b" l="l" r="r" t="t"/>
              <a:pathLst>
                <a:path extrusionOk="0" h="1797813" w="3731916">
                  <a:moveTo>
                    <a:pt x="3731917" y="1727041"/>
                  </a:moveTo>
                  <a:cubicBezTo>
                    <a:pt x="3718198" y="1730206"/>
                    <a:pt x="3638765" y="1750265"/>
                    <a:pt x="3508140" y="1771113"/>
                  </a:cubicBezTo>
                  <a:cubicBezTo>
                    <a:pt x="3377516" y="1790110"/>
                    <a:pt x="3193322" y="1812015"/>
                    <a:pt x="2976666" y="1785625"/>
                  </a:cubicBezTo>
                  <a:cubicBezTo>
                    <a:pt x="2761071" y="1760818"/>
                    <a:pt x="2515127" y="1670043"/>
                    <a:pt x="2308499" y="1498512"/>
                  </a:cubicBezTo>
                  <a:cubicBezTo>
                    <a:pt x="2099235" y="1330681"/>
                    <a:pt x="1925599" y="1105848"/>
                    <a:pt x="1746153" y="892625"/>
                  </a:cubicBezTo>
                  <a:cubicBezTo>
                    <a:pt x="1567765" y="678083"/>
                    <a:pt x="1376709" y="474097"/>
                    <a:pt x="1166915" y="320512"/>
                  </a:cubicBezTo>
                  <a:cubicBezTo>
                    <a:pt x="959234" y="167456"/>
                    <a:pt x="737834" y="51611"/>
                    <a:pt x="532530" y="36831"/>
                  </a:cubicBezTo>
                  <a:cubicBezTo>
                    <a:pt x="325639" y="17833"/>
                    <a:pt x="168097" y="119692"/>
                    <a:pt x="95792" y="210208"/>
                  </a:cubicBezTo>
                  <a:cubicBezTo>
                    <a:pt x="20055" y="301514"/>
                    <a:pt x="1319" y="369332"/>
                    <a:pt x="0" y="368275"/>
                  </a:cubicBezTo>
                  <a:cubicBezTo>
                    <a:pt x="34569" y="251110"/>
                    <a:pt x="106083" y="138431"/>
                    <a:pt x="215333" y="64277"/>
                  </a:cubicBezTo>
                  <a:cubicBezTo>
                    <a:pt x="377097" y="-24652"/>
                    <a:pt x="572112" y="-11985"/>
                    <a:pt x="736252" y="45806"/>
                  </a:cubicBezTo>
                  <a:cubicBezTo>
                    <a:pt x="903557" y="103334"/>
                    <a:pt x="1052127" y="198861"/>
                    <a:pt x="1191459" y="303097"/>
                  </a:cubicBezTo>
                  <a:cubicBezTo>
                    <a:pt x="1471181" y="513680"/>
                    <a:pt x="1689682" y="788123"/>
                    <a:pt x="1907653" y="1056234"/>
                  </a:cubicBezTo>
                  <a:cubicBezTo>
                    <a:pt x="2124042" y="1321710"/>
                    <a:pt x="2366820" y="1591404"/>
                    <a:pt x="2700641" y="1710152"/>
                  </a:cubicBezTo>
                  <a:cubicBezTo>
                    <a:pt x="3031292" y="1831276"/>
                    <a:pt x="3394667" y="1801194"/>
                    <a:pt x="3731917" y="17270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190647" y="1719303"/>
              <a:ext cx="2993822" cy="1782089"/>
            </a:xfrm>
            <a:custGeom>
              <a:rect b="b" l="l" r="r" t="t"/>
              <a:pathLst>
                <a:path extrusionOk="0" h="1782089" w="2993822">
                  <a:moveTo>
                    <a:pt x="2993822" y="1776572"/>
                  </a:moveTo>
                  <a:cubicBezTo>
                    <a:pt x="2989070" y="1775779"/>
                    <a:pt x="2972181" y="1777629"/>
                    <a:pt x="2944476" y="1779212"/>
                  </a:cubicBezTo>
                  <a:cubicBezTo>
                    <a:pt x="2855542" y="1784753"/>
                    <a:pt x="2657362" y="1790559"/>
                    <a:pt x="2414584" y="1711394"/>
                  </a:cubicBezTo>
                  <a:cubicBezTo>
                    <a:pt x="2257043" y="1658614"/>
                    <a:pt x="2089738" y="1558071"/>
                    <a:pt x="1938792" y="1415836"/>
                  </a:cubicBezTo>
                  <a:cubicBezTo>
                    <a:pt x="1786530" y="1275184"/>
                    <a:pt x="1646667" y="1100754"/>
                    <a:pt x="1502849" y="928433"/>
                  </a:cubicBezTo>
                  <a:cubicBezTo>
                    <a:pt x="1359558" y="755850"/>
                    <a:pt x="1209405" y="585905"/>
                    <a:pt x="1048961" y="446310"/>
                  </a:cubicBezTo>
                  <a:cubicBezTo>
                    <a:pt x="889044" y="305921"/>
                    <a:pt x="723848" y="195350"/>
                    <a:pt x="568684" y="120140"/>
                  </a:cubicBezTo>
                  <a:cubicBezTo>
                    <a:pt x="413515" y="45197"/>
                    <a:pt x="266264" y="16698"/>
                    <a:pt x="162293" y="18808"/>
                  </a:cubicBezTo>
                  <a:cubicBezTo>
                    <a:pt x="57792" y="20653"/>
                    <a:pt x="-263" y="43351"/>
                    <a:pt x="1" y="42295"/>
                  </a:cubicBezTo>
                  <a:cubicBezTo>
                    <a:pt x="101862" y="1392"/>
                    <a:pt x="215598" y="-6789"/>
                    <a:pt x="324318" y="4821"/>
                  </a:cubicBezTo>
                  <a:cubicBezTo>
                    <a:pt x="912001" y="165265"/>
                    <a:pt x="1288570" y="636045"/>
                    <a:pt x="1631891" y="1059585"/>
                  </a:cubicBezTo>
                  <a:cubicBezTo>
                    <a:pt x="1806321" y="1272018"/>
                    <a:pt x="1986823" y="1480751"/>
                    <a:pt x="2218780" y="1614279"/>
                  </a:cubicBezTo>
                  <a:cubicBezTo>
                    <a:pt x="2448625" y="1750446"/>
                    <a:pt x="2723335" y="1794255"/>
                    <a:pt x="2993559" y="1776309"/>
                  </a:cubicBezTo>
                  <a:lnTo>
                    <a:pt x="2993822" y="17765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11280" y="1724379"/>
              <a:ext cx="2249132" cy="1710539"/>
            </a:xfrm>
            <a:custGeom>
              <a:rect b="b" l="l" r="r" t="t"/>
              <a:pathLst>
                <a:path extrusionOk="0" h="1710539" w="2249132">
                  <a:moveTo>
                    <a:pt x="2249133" y="1710273"/>
                  </a:moveTo>
                  <a:cubicBezTo>
                    <a:pt x="2234353" y="1705524"/>
                    <a:pt x="2050423" y="1696817"/>
                    <a:pt x="1826909" y="1573053"/>
                  </a:cubicBezTo>
                  <a:cubicBezTo>
                    <a:pt x="1599700" y="1454302"/>
                    <a:pt x="1368273" y="1190412"/>
                    <a:pt x="1141853" y="911480"/>
                  </a:cubicBezTo>
                  <a:cubicBezTo>
                    <a:pt x="916494" y="632022"/>
                    <a:pt x="654714" y="364967"/>
                    <a:pt x="420647" y="212442"/>
                  </a:cubicBezTo>
                  <a:cubicBezTo>
                    <a:pt x="193175" y="53577"/>
                    <a:pt x="-1313" y="-781"/>
                    <a:pt x="7" y="8"/>
                  </a:cubicBezTo>
                  <a:cubicBezTo>
                    <a:pt x="86564" y="17954"/>
                    <a:pt x="169688" y="46190"/>
                    <a:pt x="249646" y="79967"/>
                  </a:cubicBezTo>
                  <a:cubicBezTo>
                    <a:pt x="668174" y="307439"/>
                    <a:pt x="971383" y="674774"/>
                    <a:pt x="1245299" y="1016246"/>
                  </a:cubicBezTo>
                  <a:cubicBezTo>
                    <a:pt x="1384631" y="1186190"/>
                    <a:pt x="1524757" y="1350329"/>
                    <a:pt x="1689423" y="1475939"/>
                  </a:cubicBezTo>
                  <a:cubicBezTo>
                    <a:pt x="1853036" y="1602078"/>
                    <a:pt x="2043565" y="1682830"/>
                    <a:pt x="2249133" y="1710540"/>
                  </a:cubicBezTo>
                  <a:lnTo>
                    <a:pt x="2249133" y="17102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987846" y="1857389"/>
              <a:ext cx="1691539" cy="1496251"/>
            </a:xfrm>
            <a:custGeom>
              <a:rect b="b" l="l" r="r" t="t"/>
              <a:pathLst>
                <a:path extrusionOk="0" h="1496251" w="1691539">
                  <a:moveTo>
                    <a:pt x="1691539" y="1496252"/>
                  </a:moveTo>
                  <a:cubicBezTo>
                    <a:pt x="1679929" y="1492030"/>
                    <a:pt x="1546665" y="1459835"/>
                    <a:pt x="1382262" y="1348471"/>
                  </a:cubicBezTo>
                  <a:cubicBezTo>
                    <a:pt x="1215747" y="1240014"/>
                    <a:pt x="1031290" y="1036818"/>
                    <a:pt x="850525" y="814888"/>
                  </a:cubicBezTo>
                  <a:cubicBezTo>
                    <a:pt x="670023" y="593751"/>
                    <a:pt x="473426" y="369707"/>
                    <a:pt x="301372" y="224307"/>
                  </a:cubicBezTo>
                  <a:cubicBezTo>
                    <a:pt x="131428" y="76530"/>
                    <a:pt x="-1310" y="1320"/>
                    <a:pt x="10" y="0"/>
                  </a:cubicBezTo>
                  <a:cubicBezTo>
                    <a:pt x="60707" y="31401"/>
                    <a:pt x="120871" y="64390"/>
                    <a:pt x="178929" y="100543"/>
                  </a:cubicBezTo>
                  <a:cubicBezTo>
                    <a:pt x="482400" y="331444"/>
                    <a:pt x="711719" y="628322"/>
                    <a:pt x="932597" y="897749"/>
                  </a:cubicBezTo>
                  <a:cubicBezTo>
                    <a:pt x="1152677" y="1167973"/>
                    <a:pt x="1386748" y="1406792"/>
                    <a:pt x="1691539" y="1495985"/>
                  </a:cubicBezTo>
                  <a:lnTo>
                    <a:pt x="1691539" y="14962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" name="Google Shape;244;p12"/>
          <p:cNvGrpSpPr/>
          <p:nvPr/>
        </p:nvGrpSpPr>
        <p:grpSpPr>
          <a:xfrm flipH="1">
            <a:off x="24649" y="4461094"/>
            <a:ext cx="8239480" cy="2244458"/>
            <a:chOff x="2457912" y="2918568"/>
            <a:chExt cx="5320599" cy="1572410"/>
          </a:xfrm>
        </p:grpSpPr>
        <p:sp>
          <p:nvSpPr>
            <p:cNvPr id="245" name="Google Shape;245;p12"/>
            <p:cNvSpPr/>
            <p:nvPr/>
          </p:nvSpPr>
          <p:spPr>
            <a:xfrm>
              <a:off x="2457912" y="2918568"/>
              <a:ext cx="5320357" cy="785591"/>
            </a:xfrm>
            <a:custGeom>
              <a:rect b="b" l="l" r="r" t="t"/>
              <a:pathLst>
                <a:path extrusionOk="0" h="785591" w="5320357">
                  <a:moveTo>
                    <a:pt x="5320358" y="52699"/>
                  </a:moveTo>
                  <a:cubicBezTo>
                    <a:pt x="5003268" y="409893"/>
                    <a:pt x="4561294" y="630763"/>
                    <a:pt x="4102844" y="729743"/>
                  </a:cubicBezTo>
                  <a:cubicBezTo>
                    <a:pt x="3631075" y="829639"/>
                    <a:pt x="3139633" y="788627"/>
                    <a:pt x="2679563" y="661468"/>
                  </a:cubicBezTo>
                  <a:cubicBezTo>
                    <a:pt x="2447687" y="600062"/>
                    <a:pt x="2228197" y="504060"/>
                    <a:pt x="2000450" y="434866"/>
                  </a:cubicBezTo>
                  <a:cubicBezTo>
                    <a:pt x="1773391" y="363611"/>
                    <a:pt x="1541283" y="305188"/>
                    <a:pt x="1304375" y="281130"/>
                  </a:cubicBezTo>
                  <a:cubicBezTo>
                    <a:pt x="1068381" y="256841"/>
                    <a:pt x="825061" y="270819"/>
                    <a:pt x="600066" y="350551"/>
                  </a:cubicBezTo>
                  <a:cubicBezTo>
                    <a:pt x="374152" y="427992"/>
                    <a:pt x="174361" y="567300"/>
                    <a:pt x="0" y="729055"/>
                  </a:cubicBezTo>
                  <a:cubicBezTo>
                    <a:pt x="172989" y="565924"/>
                    <a:pt x="371634" y="424328"/>
                    <a:pt x="598001" y="344597"/>
                  </a:cubicBezTo>
                  <a:cubicBezTo>
                    <a:pt x="823453" y="262569"/>
                    <a:pt x="1068155" y="246304"/>
                    <a:pt x="1305520" y="268755"/>
                  </a:cubicBezTo>
                  <a:cubicBezTo>
                    <a:pt x="1543805" y="290752"/>
                    <a:pt x="1777520" y="347572"/>
                    <a:pt x="2005713" y="416997"/>
                  </a:cubicBezTo>
                  <a:cubicBezTo>
                    <a:pt x="2235282" y="484816"/>
                    <a:pt x="2455459" y="578752"/>
                    <a:pt x="2685717" y="637410"/>
                  </a:cubicBezTo>
                  <a:cubicBezTo>
                    <a:pt x="3143964" y="759756"/>
                    <a:pt x="3630832" y="795728"/>
                    <a:pt x="4094586" y="693314"/>
                  </a:cubicBezTo>
                  <a:cubicBezTo>
                    <a:pt x="4553522" y="591127"/>
                    <a:pt x="4997763" y="358571"/>
                    <a:pt x="5299996" y="0"/>
                  </a:cubicBezTo>
                  <a:lnTo>
                    <a:pt x="5319913" y="15124"/>
                  </a:lnTo>
                  <a:lnTo>
                    <a:pt x="5319913" y="52925"/>
                  </a:lnTo>
                  <a:lnTo>
                    <a:pt x="5320358" y="526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2458142" y="3050998"/>
              <a:ext cx="5320126" cy="746696"/>
            </a:xfrm>
            <a:custGeom>
              <a:rect b="b" l="l" r="r" t="t"/>
              <a:pathLst>
                <a:path extrusionOk="0" h="746696" w="5320126">
                  <a:moveTo>
                    <a:pt x="5320127" y="58196"/>
                  </a:moveTo>
                  <a:cubicBezTo>
                    <a:pt x="4996156" y="404853"/>
                    <a:pt x="4552117" y="614040"/>
                    <a:pt x="4094800" y="702248"/>
                  </a:cubicBezTo>
                  <a:cubicBezTo>
                    <a:pt x="3621898" y="791607"/>
                    <a:pt x="3132035" y="740054"/>
                    <a:pt x="2675649" y="602810"/>
                  </a:cubicBezTo>
                  <a:cubicBezTo>
                    <a:pt x="2445392" y="536595"/>
                    <a:pt x="2228412" y="436015"/>
                    <a:pt x="2002972" y="361781"/>
                  </a:cubicBezTo>
                  <a:cubicBezTo>
                    <a:pt x="1777977" y="285713"/>
                    <a:pt x="1547469" y="222246"/>
                    <a:pt x="1311706" y="193148"/>
                  </a:cubicBezTo>
                  <a:cubicBezTo>
                    <a:pt x="1076631" y="163593"/>
                    <a:pt x="833764" y="172296"/>
                    <a:pt x="607166" y="246992"/>
                  </a:cubicBezTo>
                  <a:cubicBezTo>
                    <a:pt x="379880" y="319162"/>
                    <a:pt x="177567" y="454115"/>
                    <a:pt x="0" y="611749"/>
                  </a:cubicBezTo>
                  <a:cubicBezTo>
                    <a:pt x="176191" y="452512"/>
                    <a:pt x="377589" y="315725"/>
                    <a:pt x="605332" y="241033"/>
                  </a:cubicBezTo>
                  <a:cubicBezTo>
                    <a:pt x="832161" y="164050"/>
                    <a:pt x="1076631" y="153282"/>
                    <a:pt x="1313078" y="180777"/>
                  </a:cubicBezTo>
                  <a:cubicBezTo>
                    <a:pt x="1550448" y="208041"/>
                    <a:pt x="1782309" y="269674"/>
                    <a:pt x="2008923" y="344135"/>
                  </a:cubicBezTo>
                  <a:cubicBezTo>
                    <a:pt x="2236427" y="416767"/>
                    <a:pt x="2454095" y="515290"/>
                    <a:pt x="2682733" y="578983"/>
                  </a:cubicBezTo>
                  <a:cubicBezTo>
                    <a:pt x="3137540" y="711187"/>
                    <a:pt x="3622586" y="757696"/>
                    <a:pt x="4087716" y="665589"/>
                  </a:cubicBezTo>
                  <a:cubicBezTo>
                    <a:pt x="4548028" y="573713"/>
                    <a:pt x="4996399" y="351240"/>
                    <a:pt x="5305918" y="0"/>
                  </a:cubicBezTo>
                  <a:lnTo>
                    <a:pt x="5320127" y="11225"/>
                  </a:lnTo>
                  <a:lnTo>
                    <a:pt x="5320127" y="57969"/>
                  </a:lnTo>
                  <a:lnTo>
                    <a:pt x="5320127" y="581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2457912" y="3183886"/>
              <a:ext cx="5320357" cy="709117"/>
            </a:xfrm>
            <a:custGeom>
              <a:rect b="b" l="l" r="r" t="t"/>
              <a:pathLst>
                <a:path extrusionOk="0" h="709117" w="5320357">
                  <a:moveTo>
                    <a:pt x="5320358" y="63009"/>
                  </a:moveTo>
                  <a:cubicBezTo>
                    <a:pt x="4989748" y="399356"/>
                    <a:pt x="4543644" y="597086"/>
                    <a:pt x="4087016" y="674758"/>
                  </a:cubicBezTo>
                  <a:cubicBezTo>
                    <a:pt x="3612737" y="753575"/>
                    <a:pt x="3124938" y="691254"/>
                    <a:pt x="2672196" y="544388"/>
                  </a:cubicBezTo>
                  <a:cubicBezTo>
                    <a:pt x="2443801" y="473133"/>
                    <a:pt x="2229331" y="367967"/>
                    <a:pt x="2005713" y="288919"/>
                  </a:cubicBezTo>
                  <a:cubicBezTo>
                    <a:pt x="1782782" y="208041"/>
                    <a:pt x="1554116" y="139535"/>
                    <a:pt x="1319037" y="105397"/>
                  </a:cubicBezTo>
                  <a:cubicBezTo>
                    <a:pt x="1085108" y="70798"/>
                    <a:pt x="842241" y="74008"/>
                    <a:pt x="614497" y="143660"/>
                  </a:cubicBezTo>
                  <a:cubicBezTo>
                    <a:pt x="386066" y="210790"/>
                    <a:pt x="180777" y="340929"/>
                    <a:pt x="0" y="494669"/>
                  </a:cubicBezTo>
                  <a:cubicBezTo>
                    <a:pt x="179401" y="339557"/>
                    <a:pt x="383548" y="207353"/>
                    <a:pt x="612668" y="137701"/>
                  </a:cubicBezTo>
                  <a:cubicBezTo>
                    <a:pt x="840869" y="65758"/>
                    <a:pt x="1085339" y="60487"/>
                    <a:pt x="1320871" y="93022"/>
                  </a:cubicBezTo>
                  <a:cubicBezTo>
                    <a:pt x="1557322" y="125330"/>
                    <a:pt x="1787600" y="192233"/>
                    <a:pt x="2012108" y="271277"/>
                  </a:cubicBezTo>
                  <a:cubicBezTo>
                    <a:pt x="2237589" y="348722"/>
                    <a:pt x="2452949" y="452054"/>
                    <a:pt x="2679766" y="520561"/>
                  </a:cubicBezTo>
                  <a:cubicBezTo>
                    <a:pt x="3130929" y="662613"/>
                    <a:pt x="3614357" y="719664"/>
                    <a:pt x="4080822" y="637867"/>
                  </a:cubicBezTo>
                  <a:cubicBezTo>
                    <a:pt x="4542511" y="556302"/>
                    <a:pt x="4995253" y="343909"/>
                    <a:pt x="5311897" y="0"/>
                  </a:cubicBezTo>
                  <a:lnTo>
                    <a:pt x="5320358" y="7104"/>
                  </a:lnTo>
                  <a:lnTo>
                    <a:pt x="5320358" y="630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2457912" y="3296145"/>
              <a:ext cx="5320357" cy="693410"/>
            </a:xfrm>
            <a:custGeom>
              <a:rect b="b" l="l" r="r" t="t"/>
              <a:pathLst>
                <a:path extrusionOk="0" h="693410" w="5320357">
                  <a:moveTo>
                    <a:pt x="5320358" y="87994"/>
                  </a:moveTo>
                  <a:cubicBezTo>
                    <a:pt x="4983109" y="414030"/>
                    <a:pt x="4535184" y="600300"/>
                    <a:pt x="4079000" y="667661"/>
                  </a:cubicBezTo>
                  <a:cubicBezTo>
                    <a:pt x="3603588" y="736171"/>
                    <a:pt x="3117409" y="663083"/>
                    <a:pt x="2668309" y="506363"/>
                  </a:cubicBezTo>
                  <a:cubicBezTo>
                    <a:pt x="2441736" y="430295"/>
                    <a:pt x="2229776" y="320320"/>
                    <a:pt x="2008222" y="236463"/>
                  </a:cubicBezTo>
                  <a:cubicBezTo>
                    <a:pt x="1787114" y="150772"/>
                    <a:pt x="1560301" y="77226"/>
                    <a:pt x="1326372" y="37817"/>
                  </a:cubicBezTo>
                  <a:cubicBezTo>
                    <a:pt x="1093358" y="-1822"/>
                    <a:pt x="850722" y="-4113"/>
                    <a:pt x="621602" y="60499"/>
                  </a:cubicBezTo>
                  <a:cubicBezTo>
                    <a:pt x="391794" y="122589"/>
                    <a:pt x="183983" y="248146"/>
                    <a:pt x="0" y="397534"/>
                  </a:cubicBezTo>
                  <a:cubicBezTo>
                    <a:pt x="182611" y="246543"/>
                    <a:pt x="389503" y="118925"/>
                    <a:pt x="619768" y="54540"/>
                  </a:cubicBezTo>
                  <a:cubicBezTo>
                    <a:pt x="849345" y="-12363"/>
                    <a:pt x="1093585" y="-12363"/>
                    <a:pt x="1328202" y="25673"/>
                  </a:cubicBezTo>
                  <a:cubicBezTo>
                    <a:pt x="1563738" y="63248"/>
                    <a:pt x="1792174" y="134960"/>
                    <a:pt x="2014659" y="219048"/>
                  </a:cubicBezTo>
                  <a:cubicBezTo>
                    <a:pt x="2238277" y="301532"/>
                    <a:pt x="2450885" y="409447"/>
                    <a:pt x="2676325" y="482763"/>
                  </a:cubicBezTo>
                  <a:cubicBezTo>
                    <a:pt x="3123805" y="634669"/>
                    <a:pt x="3605653" y="702260"/>
                    <a:pt x="4073495" y="630775"/>
                  </a:cubicBezTo>
                  <a:cubicBezTo>
                    <a:pt x="4536560" y="559289"/>
                    <a:pt x="4993431" y="357206"/>
                    <a:pt x="5317403" y="20633"/>
                  </a:cubicBezTo>
                  <a:lnTo>
                    <a:pt x="5320156" y="22924"/>
                  </a:lnTo>
                  <a:lnTo>
                    <a:pt x="5320156" y="87763"/>
                  </a:lnTo>
                  <a:lnTo>
                    <a:pt x="5320358" y="879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2458142" y="3333588"/>
              <a:ext cx="5320126" cy="753598"/>
            </a:xfrm>
            <a:custGeom>
              <a:rect b="b" l="l" r="r" t="t"/>
              <a:pathLst>
                <a:path extrusionOk="0" h="753598" w="5320126">
                  <a:moveTo>
                    <a:pt x="5320127" y="187107"/>
                  </a:moveTo>
                  <a:cubicBezTo>
                    <a:pt x="4976442" y="503059"/>
                    <a:pt x="4526249" y="678334"/>
                    <a:pt x="4070997" y="735385"/>
                  </a:cubicBezTo>
                  <a:cubicBezTo>
                    <a:pt x="3594168" y="793111"/>
                    <a:pt x="3110053" y="709497"/>
                    <a:pt x="2664638" y="542925"/>
                  </a:cubicBezTo>
                  <a:cubicBezTo>
                    <a:pt x="2439886" y="461816"/>
                    <a:pt x="2230476" y="347258"/>
                    <a:pt x="2010744" y="258588"/>
                  </a:cubicBezTo>
                  <a:cubicBezTo>
                    <a:pt x="1791700" y="168089"/>
                    <a:pt x="1566714" y="89729"/>
                    <a:pt x="1333699" y="45050"/>
                  </a:cubicBezTo>
                  <a:cubicBezTo>
                    <a:pt x="1101604" y="144"/>
                    <a:pt x="859194" y="-7187"/>
                    <a:pt x="628702" y="52154"/>
                  </a:cubicBezTo>
                  <a:cubicBezTo>
                    <a:pt x="397749" y="109204"/>
                    <a:pt x="187189" y="229948"/>
                    <a:pt x="0" y="375211"/>
                  </a:cubicBezTo>
                  <a:cubicBezTo>
                    <a:pt x="185817" y="228345"/>
                    <a:pt x="395457" y="105310"/>
                    <a:pt x="627099" y="45969"/>
                  </a:cubicBezTo>
                  <a:cubicBezTo>
                    <a:pt x="858049" y="-15664"/>
                    <a:pt x="1102292" y="-10397"/>
                    <a:pt x="1335764" y="32679"/>
                  </a:cubicBezTo>
                  <a:cubicBezTo>
                    <a:pt x="1570381" y="75293"/>
                    <a:pt x="1797205" y="152280"/>
                    <a:pt x="2017626" y="241177"/>
                  </a:cubicBezTo>
                  <a:cubicBezTo>
                    <a:pt x="2239423" y="328471"/>
                    <a:pt x="2449520" y="440969"/>
                    <a:pt x="2673139" y="519328"/>
                  </a:cubicBezTo>
                  <a:cubicBezTo>
                    <a:pt x="3117178" y="680856"/>
                    <a:pt x="3597164" y="759228"/>
                    <a:pt x="4066180" y="698041"/>
                  </a:cubicBezTo>
                  <a:cubicBezTo>
                    <a:pt x="4529204" y="637092"/>
                    <a:pt x="4988829" y="446008"/>
                    <a:pt x="5319925" y="118596"/>
                  </a:cubicBezTo>
                  <a:lnTo>
                    <a:pt x="5319925" y="186876"/>
                  </a:lnTo>
                  <a:lnTo>
                    <a:pt x="5320127" y="1871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2457912" y="3370611"/>
              <a:ext cx="5320357" cy="815468"/>
            </a:xfrm>
            <a:custGeom>
              <a:rect b="b" l="l" r="r" t="t"/>
              <a:pathLst>
                <a:path extrusionOk="0" h="815468" w="5320357">
                  <a:moveTo>
                    <a:pt x="5320358" y="286408"/>
                  </a:moveTo>
                  <a:cubicBezTo>
                    <a:pt x="4970033" y="592512"/>
                    <a:pt x="4517979" y="756574"/>
                    <a:pt x="4063213" y="803289"/>
                  </a:cubicBezTo>
                  <a:cubicBezTo>
                    <a:pt x="3585250" y="850733"/>
                    <a:pt x="3102714" y="756088"/>
                    <a:pt x="2660983" y="579910"/>
                  </a:cubicBezTo>
                  <a:cubicBezTo>
                    <a:pt x="2438052" y="493761"/>
                    <a:pt x="2231152" y="374617"/>
                    <a:pt x="2013283" y="281138"/>
                  </a:cubicBezTo>
                  <a:cubicBezTo>
                    <a:pt x="1796303" y="185825"/>
                    <a:pt x="1572672" y="102425"/>
                    <a:pt x="1340804" y="52706"/>
                  </a:cubicBezTo>
                  <a:cubicBezTo>
                    <a:pt x="1109624" y="2760"/>
                    <a:pt x="867218" y="-10072"/>
                    <a:pt x="635807" y="44229"/>
                  </a:cubicBezTo>
                  <a:cubicBezTo>
                    <a:pt x="403481" y="96009"/>
                    <a:pt x="190400" y="212401"/>
                    <a:pt x="0" y="353538"/>
                  </a:cubicBezTo>
                  <a:cubicBezTo>
                    <a:pt x="189254" y="210798"/>
                    <a:pt x="401416" y="92345"/>
                    <a:pt x="634430" y="38270"/>
                  </a:cubicBezTo>
                  <a:cubicBezTo>
                    <a:pt x="866760" y="-18322"/>
                    <a:pt x="1110769" y="-7550"/>
                    <a:pt x="1343326" y="40562"/>
                  </a:cubicBezTo>
                  <a:cubicBezTo>
                    <a:pt x="1577028" y="88447"/>
                    <a:pt x="1802011" y="170243"/>
                    <a:pt x="2020609" y="263953"/>
                  </a:cubicBezTo>
                  <a:cubicBezTo>
                    <a:pt x="2240342" y="356060"/>
                    <a:pt x="2448132" y="473367"/>
                    <a:pt x="2669929" y="556540"/>
                  </a:cubicBezTo>
                  <a:cubicBezTo>
                    <a:pt x="3110284" y="727913"/>
                    <a:pt x="3588692" y="816810"/>
                    <a:pt x="4059084" y="765965"/>
                  </a:cubicBezTo>
                  <a:cubicBezTo>
                    <a:pt x="4520732" y="715324"/>
                    <a:pt x="4982178" y="536376"/>
                    <a:pt x="5319913" y="219505"/>
                  </a:cubicBezTo>
                  <a:lnTo>
                    <a:pt x="5319913" y="286178"/>
                  </a:lnTo>
                  <a:lnTo>
                    <a:pt x="5320358" y="2864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2457912" y="3406624"/>
              <a:ext cx="5320357" cy="880009"/>
            </a:xfrm>
            <a:custGeom>
              <a:rect b="b" l="l" r="r" t="t"/>
              <a:pathLst>
                <a:path extrusionOk="0" h="880009" w="5320357">
                  <a:moveTo>
                    <a:pt x="5320358" y="386489"/>
                  </a:moveTo>
                  <a:cubicBezTo>
                    <a:pt x="4963880" y="682751"/>
                    <a:pt x="4509761" y="836014"/>
                    <a:pt x="4055157" y="872689"/>
                  </a:cubicBezTo>
                  <a:cubicBezTo>
                    <a:pt x="3575859" y="909568"/>
                    <a:pt x="3095387" y="804397"/>
                    <a:pt x="2657339" y="618131"/>
                  </a:cubicBezTo>
                  <a:cubicBezTo>
                    <a:pt x="2435988" y="527170"/>
                    <a:pt x="2231638" y="403216"/>
                    <a:pt x="2015792" y="304924"/>
                  </a:cubicBezTo>
                  <a:cubicBezTo>
                    <a:pt x="1800878" y="204801"/>
                    <a:pt x="1579089" y="116362"/>
                    <a:pt x="1348135" y="61599"/>
                  </a:cubicBezTo>
                  <a:cubicBezTo>
                    <a:pt x="1118100" y="6613"/>
                    <a:pt x="875921" y="-11717"/>
                    <a:pt x="642911" y="37545"/>
                  </a:cubicBezTo>
                  <a:cubicBezTo>
                    <a:pt x="409436" y="84285"/>
                    <a:pt x="193606" y="195863"/>
                    <a:pt x="0" y="332876"/>
                  </a:cubicBezTo>
                  <a:cubicBezTo>
                    <a:pt x="192460" y="194260"/>
                    <a:pt x="407375" y="80390"/>
                    <a:pt x="641765" y="31355"/>
                  </a:cubicBezTo>
                  <a:cubicBezTo>
                    <a:pt x="875237" y="-20193"/>
                    <a:pt x="1119246" y="-3928"/>
                    <a:pt x="1351114" y="49228"/>
                  </a:cubicBezTo>
                  <a:cubicBezTo>
                    <a:pt x="1583902" y="102384"/>
                    <a:pt x="1807273" y="189220"/>
                    <a:pt x="2023808" y="287739"/>
                  </a:cubicBezTo>
                  <a:cubicBezTo>
                    <a:pt x="2241718" y="384886"/>
                    <a:pt x="2446999" y="506549"/>
                    <a:pt x="2666933" y="594761"/>
                  </a:cubicBezTo>
                  <a:cubicBezTo>
                    <a:pt x="3103888" y="775980"/>
                    <a:pt x="3580433" y="875442"/>
                    <a:pt x="4052202" y="835123"/>
                  </a:cubicBezTo>
                  <a:cubicBezTo>
                    <a:pt x="4512959" y="795006"/>
                    <a:pt x="4975984" y="627523"/>
                    <a:pt x="5320358" y="321193"/>
                  </a:cubicBezTo>
                  <a:lnTo>
                    <a:pt x="5320358" y="386262"/>
                  </a:lnTo>
                  <a:lnTo>
                    <a:pt x="5320358" y="3864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2458142" y="3441818"/>
              <a:ext cx="5320126" cy="946140"/>
            </a:xfrm>
            <a:custGeom>
              <a:rect b="b" l="l" r="r" t="t"/>
              <a:pathLst>
                <a:path extrusionOk="0" h="946140" w="5320126">
                  <a:moveTo>
                    <a:pt x="5320127" y="486936"/>
                  </a:moveTo>
                  <a:cubicBezTo>
                    <a:pt x="4957456" y="773575"/>
                    <a:pt x="4501029" y="915826"/>
                    <a:pt x="4047154" y="942423"/>
                  </a:cubicBezTo>
                  <a:cubicBezTo>
                    <a:pt x="3566479" y="968776"/>
                    <a:pt x="3087829" y="853080"/>
                    <a:pt x="2653668" y="656949"/>
                  </a:cubicBezTo>
                  <a:cubicBezTo>
                    <a:pt x="2434178" y="560940"/>
                    <a:pt x="2232298" y="432634"/>
                    <a:pt x="2018517" y="329302"/>
                  </a:cubicBezTo>
                  <a:cubicBezTo>
                    <a:pt x="1805464" y="224366"/>
                    <a:pt x="1585501" y="130883"/>
                    <a:pt x="1355466" y="71084"/>
                  </a:cubicBezTo>
                  <a:cubicBezTo>
                    <a:pt x="1126346" y="10828"/>
                    <a:pt x="884398" y="-12542"/>
                    <a:pt x="650012" y="31449"/>
                  </a:cubicBezTo>
                  <a:cubicBezTo>
                    <a:pt x="415164" y="73148"/>
                    <a:pt x="196812" y="180145"/>
                    <a:pt x="0" y="313032"/>
                  </a:cubicBezTo>
                  <a:cubicBezTo>
                    <a:pt x="195666" y="178542"/>
                    <a:pt x="413330" y="69250"/>
                    <a:pt x="648866" y="25259"/>
                  </a:cubicBezTo>
                  <a:cubicBezTo>
                    <a:pt x="883710" y="-21250"/>
                    <a:pt x="1127723" y="286"/>
                    <a:pt x="1358446" y="58713"/>
                  </a:cubicBezTo>
                  <a:cubicBezTo>
                    <a:pt x="1590306" y="116909"/>
                    <a:pt x="1811860" y="208785"/>
                    <a:pt x="2026572" y="312348"/>
                  </a:cubicBezTo>
                  <a:cubicBezTo>
                    <a:pt x="2242621" y="414304"/>
                    <a:pt x="2445149" y="540780"/>
                    <a:pt x="2663504" y="634036"/>
                  </a:cubicBezTo>
                  <a:cubicBezTo>
                    <a:pt x="3096775" y="825108"/>
                    <a:pt x="3571499" y="935095"/>
                    <a:pt x="4044846" y="905059"/>
                  </a:cubicBezTo>
                  <a:cubicBezTo>
                    <a:pt x="4504470" y="875305"/>
                    <a:pt x="4969114" y="719250"/>
                    <a:pt x="5320127" y="423238"/>
                  </a:cubicBezTo>
                  <a:lnTo>
                    <a:pt x="5320127" y="4869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2458142" y="3476917"/>
              <a:ext cx="5320369" cy="1014061"/>
            </a:xfrm>
            <a:custGeom>
              <a:rect b="b" l="l" r="r" t="t"/>
              <a:pathLst>
                <a:path extrusionOk="0" h="1014061" w="5320369">
                  <a:moveTo>
                    <a:pt x="5320127" y="587238"/>
                  </a:moveTo>
                  <a:cubicBezTo>
                    <a:pt x="4951262" y="864251"/>
                    <a:pt x="4492771" y="995977"/>
                    <a:pt x="4039138" y="1012736"/>
                  </a:cubicBezTo>
                  <a:cubicBezTo>
                    <a:pt x="3557290" y="1028524"/>
                    <a:pt x="3080502" y="902061"/>
                    <a:pt x="2649741" y="696295"/>
                  </a:cubicBezTo>
                  <a:cubicBezTo>
                    <a:pt x="2432114" y="595253"/>
                    <a:pt x="2232744" y="462374"/>
                    <a:pt x="2020824" y="354232"/>
                  </a:cubicBezTo>
                  <a:cubicBezTo>
                    <a:pt x="1809796" y="244483"/>
                    <a:pt x="1591439" y="146191"/>
                    <a:pt x="1362571" y="80895"/>
                  </a:cubicBezTo>
                  <a:cubicBezTo>
                    <a:pt x="1134597" y="15594"/>
                    <a:pt x="892648" y="-13277"/>
                    <a:pt x="657112" y="25905"/>
                  </a:cubicBezTo>
                  <a:cubicBezTo>
                    <a:pt x="421122" y="62565"/>
                    <a:pt x="200022" y="164751"/>
                    <a:pt x="0" y="293514"/>
                  </a:cubicBezTo>
                  <a:cubicBezTo>
                    <a:pt x="198876" y="163144"/>
                    <a:pt x="419289" y="58666"/>
                    <a:pt x="656197" y="19719"/>
                  </a:cubicBezTo>
                  <a:cubicBezTo>
                    <a:pt x="892417" y="-21523"/>
                    <a:pt x="1136200" y="5284"/>
                    <a:pt x="1366008" y="68977"/>
                  </a:cubicBezTo>
                  <a:cubicBezTo>
                    <a:pt x="1596945" y="132443"/>
                    <a:pt x="1816920" y="229363"/>
                    <a:pt x="2029527" y="337505"/>
                  </a:cubicBezTo>
                  <a:cubicBezTo>
                    <a:pt x="2243511" y="444274"/>
                    <a:pt x="2443772" y="575579"/>
                    <a:pt x="2660509" y="673625"/>
                  </a:cubicBezTo>
                  <a:cubicBezTo>
                    <a:pt x="3090136" y="874574"/>
                    <a:pt x="3563241" y="995086"/>
                    <a:pt x="4038005" y="975372"/>
                  </a:cubicBezTo>
                  <a:cubicBezTo>
                    <a:pt x="4496698" y="955658"/>
                    <a:pt x="4963164" y="811099"/>
                    <a:pt x="5320370" y="525152"/>
                  </a:cubicBezTo>
                  <a:lnTo>
                    <a:pt x="5320370" y="587481"/>
                  </a:lnTo>
                  <a:lnTo>
                    <a:pt x="5320127" y="5872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12"/>
          <p:cNvSpPr txBox="1"/>
          <p:nvPr>
            <p:ph type="title"/>
          </p:nvPr>
        </p:nvSpPr>
        <p:spPr>
          <a:xfrm>
            <a:off x="957313" y="1376875"/>
            <a:ext cx="58281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55" name="Google Shape;255;p12"/>
          <p:cNvSpPr txBox="1"/>
          <p:nvPr>
            <p:ph idx="1" type="body"/>
          </p:nvPr>
        </p:nvSpPr>
        <p:spPr>
          <a:xfrm>
            <a:off x="957313" y="2663025"/>
            <a:ext cx="5828100" cy="235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412750" lvl="1" marL="91440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indent="-412750" lvl="2" marL="137160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indent="-412750" lvl="3" marL="182880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indent="-412750" lvl="4" marL="228600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indent="-412750" lvl="5" marL="274320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indent="-412750" lvl="6" marL="320040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indent="-412750" lvl="7" marL="365760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indent="-412750" lvl="8" marL="411480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/>
        </p:txBody>
      </p:sp>
      <p:sp>
        <p:nvSpPr>
          <p:cNvPr id="256" name="Google Shape;256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12"/>
          <p:cNvSpPr/>
          <p:nvPr>
            <p:ph idx="2" type="pic"/>
          </p:nvPr>
        </p:nvSpPr>
        <p:spPr>
          <a:xfrm>
            <a:off x="6947402" y="1148275"/>
            <a:ext cx="4177800" cy="4177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and image left">
  <p:cSld name="ONE_COLUMN_TEXT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13"/>
          <p:cNvGrpSpPr/>
          <p:nvPr/>
        </p:nvGrpSpPr>
        <p:grpSpPr>
          <a:xfrm>
            <a:off x="-25801" y="2571962"/>
            <a:ext cx="9410567" cy="2525921"/>
            <a:chOff x="-127738" y="1710952"/>
            <a:chExt cx="6076822" cy="1631100"/>
          </a:xfrm>
        </p:grpSpPr>
        <p:sp>
          <p:nvSpPr>
            <p:cNvPr id="260" name="Google Shape;260;p13"/>
            <p:cNvSpPr/>
            <p:nvPr/>
          </p:nvSpPr>
          <p:spPr>
            <a:xfrm>
              <a:off x="-127738" y="1987504"/>
              <a:ext cx="6076822" cy="1354548"/>
            </a:xfrm>
            <a:custGeom>
              <a:rect b="b" l="l" r="r" t="t"/>
              <a:pathLst>
                <a:path extrusionOk="0" h="1354548" w="6076822">
                  <a:moveTo>
                    <a:pt x="6076823" y="1170349"/>
                  </a:moveTo>
                  <a:cubicBezTo>
                    <a:pt x="6048081" y="1126018"/>
                    <a:pt x="6010595" y="1071655"/>
                    <a:pt x="5963880" y="1009379"/>
                  </a:cubicBezTo>
                  <a:cubicBezTo>
                    <a:pt x="5841708" y="847616"/>
                    <a:pt x="5657234" y="629114"/>
                    <a:pt x="5396252" y="428558"/>
                  </a:cubicBezTo>
                  <a:cubicBezTo>
                    <a:pt x="5137658" y="229058"/>
                    <a:pt x="4793284" y="51196"/>
                    <a:pt x="4401952" y="26656"/>
                  </a:cubicBezTo>
                  <a:cubicBezTo>
                    <a:pt x="4011639" y="-2899"/>
                    <a:pt x="3595225" y="135640"/>
                    <a:pt x="3234488" y="370767"/>
                  </a:cubicBezTo>
                  <a:cubicBezTo>
                    <a:pt x="3051610" y="484766"/>
                    <a:pt x="2890904" y="628588"/>
                    <a:pt x="2704597" y="771086"/>
                  </a:cubicBezTo>
                  <a:cubicBezTo>
                    <a:pt x="2521986" y="909629"/>
                    <a:pt x="2332781" y="1037615"/>
                    <a:pt x="2133014" y="1141061"/>
                  </a:cubicBezTo>
                  <a:cubicBezTo>
                    <a:pt x="1933514" y="1243976"/>
                    <a:pt x="1720291" y="1323404"/>
                    <a:pt x="1500474" y="1347155"/>
                  </a:cubicBezTo>
                  <a:cubicBezTo>
                    <a:pt x="1281183" y="1371698"/>
                    <a:pt x="1062155" y="1333699"/>
                    <a:pt x="886932" y="1254529"/>
                  </a:cubicBezTo>
                  <a:cubicBezTo>
                    <a:pt x="534110" y="1093297"/>
                    <a:pt x="334347" y="857906"/>
                    <a:pt x="198972" y="706434"/>
                  </a:cubicBezTo>
                  <a:cubicBezTo>
                    <a:pt x="65972" y="549419"/>
                    <a:pt x="1056" y="453891"/>
                    <a:pt x="0" y="454685"/>
                  </a:cubicBezTo>
                  <a:cubicBezTo>
                    <a:pt x="140389" y="611169"/>
                    <a:pt x="288167" y="763168"/>
                    <a:pt x="457583" y="893267"/>
                  </a:cubicBezTo>
                  <a:cubicBezTo>
                    <a:pt x="667111" y="1094349"/>
                    <a:pt x="941027" y="1268516"/>
                    <a:pt x="1255583" y="1297808"/>
                  </a:cubicBezTo>
                  <a:cubicBezTo>
                    <a:pt x="1569086" y="1330796"/>
                    <a:pt x="1868335" y="1226557"/>
                    <a:pt x="2126946" y="1094349"/>
                  </a:cubicBezTo>
                  <a:cubicBezTo>
                    <a:pt x="2387402" y="958713"/>
                    <a:pt x="2622793" y="790088"/>
                    <a:pt x="2846306" y="611962"/>
                  </a:cubicBezTo>
                  <a:cubicBezTo>
                    <a:pt x="3061642" y="436213"/>
                    <a:pt x="3284361" y="284473"/>
                    <a:pt x="3528722" y="173907"/>
                  </a:cubicBezTo>
                  <a:cubicBezTo>
                    <a:pt x="3770974" y="62810"/>
                    <a:pt x="4030904" y="-523"/>
                    <a:pt x="4290304" y="3"/>
                  </a:cubicBezTo>
                  <a:cubicBezTo>
                    <a:pt x="4549708" y="266"/>
                    <a:pt x="4805955" y="68085"/>
                    <a:pt x="5039734" y="186573"/>
                  </a:cubicBezTo>
                  <a:cubicBezTo>
                    <a:pt x="5461184" y="401905"/>
                    <a:pt x="5820617" y="766338"/>
                    <a:pt x="6076823" y="1169559"/>
                  </a:cubicBezTo>
                  <a:lnTo>
                    <a:pt x="6076823" y="117034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362303" y="1921240"/>
              <a:ext cx="5237144" cy="1347193"/>
            </a:xfrm>
            <a:custGeom>
              <a:rect b="b" l="l" r="r" t="t"/>
              <a:pathLst>
                <a:path extrusionOk="0" h="1347193" w="5237144">
                  <a:moveTo>
                    <a:pt x="5237144" y="687198"/>
                  </a:moveTo>
                  <a:cubicBezTo>
                    <a:pt x="5224191" y="675325"/>
                    <a:pt x="5152944" y="600377"/>
                    <a:pt x="5025225" y="494560"/>
                  </a:cubicBezTo>
                  <a:cubicBezTo>
                    <a:pt x="4897507" y="389794"/>
                    <a:pt x="4710686" y="253364"/>
                    <a:pt x="4463426" y="149918"/>
                  </a:cubicBezTo>
                  <a:cubicBezTo>
                    <a:pt x="4217988" y="45420"/>
                    <a:pt x="3907416" y="-14484"/>
                    <a:pt x="3582028" y="31171"/>
                  </a:cubicBezTo>
                  <a:cubicBezTo>
                    <a:pt x="3256656" y="74975"/>
                    <a:pt x="2927584" y="221432"/>
                    <a:pt x="2635722" y="420406"/>
                  </a:cubicBezTo>
                  <a:cubicBezTo>
                    <a:pt x="2488739" y="519099"/>
                    <a:pt x="2355475" y="635212"/>
                    <a:pt x="2210600" y="747628"/>
                  </a:cubicBezTo>
                  <a:cubicBezTo>
                    <a:pt x="2067572" y="858462"/>
                    <a:pt x="1921378" y="961377"/>
                    <a:pt x="1772014" y="1051100"/>
                  </a:cubicBezTo>
                  <a:cubicBezTo>
                    <a:pt x="1476461" y="1230545"/>
                    <a:pt x="1154513" y="1353782"/>
                    <a:pt x="858960" y="1346921"/>
                  </a:cubicBezTo>
                  <a:cubicBezTo>
                    <a:pt x="562612" y="1344544"/>
                    <a:pt x="336723" y="1221311"/>
                    <a:pt x="202933" y="1129212"/>
                  </a:cubicBezTo>
                  <a:cubicBezTo>
                    <a:pt x="66499" y="1034474"/>
                    <a:pt x="528" y="968239"/>
                    <a:pt x="0" y="968769"/>
                  </a:cubicBezTo>
                  <a:cubicBezTo>
                    <a:pt x="135110" y="1070365"/>
                    <a:pt x="284207" y="1157711"/>
                    <a:pt x="444654" y="1209960"/>
                  </a:cubicBezTo>
                  <a:cubicBezTo>
                    <a:pt x="656820" y="1306808"/>
                    <a:pt x="902764" y="1327129"/>
                    <a:pt x="1129710" y="1277783"/>
                  </a:cubicBezTo>
                  <a:cubicBezTo>
                    <a:pt x="1357446" y="1229488"/>
                    <a:pt x="1568818" y="1130795"/>
                    <a:pt x="1764626" y="1013893"/>
                  </a:cubicBezTo>
                  <a:cubicBezTo>
                    <a:pt x="1961487" y="897781"/>
                    <a:pt x="2144628" y="762144"/>
                    <a:pt x="2322223" y="620962"/>
                  </a:cubicBezTo>
                  <a:cubicBezTo>
                    <a:pt x="2495863" y="479254"/>
                    <a:pt x="2676624" y="352324"/>
                    <a:pt x="2871376" y="248616"/>
                  </a:cubicBezTo>
                  <a:cubicBezTo>
                    <a:pt x="3257709" y="40404"/>
                    <a:pt x="3706063" y="-57232"/>
                    <a:pt x="4130387" y="34599"/>
                  </a:cubicBezTo>
                  <a:cubicBezTo>
                    <a:pt x="4555521" y="122213"/>
                    <a:pt x="4932604" y="375281"/>
                    <a:pt x="5237144" y="687461"/>
                  </a:cubicBezTo>
                  <a:lnTo>
                    <a:pt x="5237144" y="6871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816458" y="1857932"/>
              <a:ext cx="4294785" cy="1341187"/>
            </a:xfrm>
            <a:custGeom>
              <a:rect b="b" l="l" r="r" t="t"/>
              <a:pathLst>
                <a:path extrusionOk="0" h="1341187" w="4294785">
                  <a:moveTo>
                    <a:pt x="4294259" y="277352"/>
                  </a:moveTo>
                  <a:cubicBezTo>
                    <a:pt x="4269202" y="270228"/>
                    <a:pt x="4007166" y="82338"/>
                    <a:pt x="3564099" y="22438"/>
                  </a:cubicBezTo>
                  <a:cubicBezTo>
                    <a:pt x="3344529" y="-5802"/>
                    <a:pt x="3084068" y="10824"/>
                    <a:pt x="2823081" y="91313"/>
                  </a:cubicBezTo>
                  <a:cubicBezTo>
                    <a:pt x="2561832" y="170478"/>
                    <a:pt x="2302695" y="309547"/>
                    <a:pt x="2068361" y="478965"/>
                  </a:cubicBezTo>
                  <a:cubicBezTo>
                    <a:pt x="1836930" y="651549"/>
                    <a:pt x="1617639" y="846296"/>
                    <a:pt x="1386208" y="990381"/>
                  </a:cubicBezTo>
                  <a:cubicBezTo>
                    <a:pt x="1157942" y="1138421"/>
                    <a:pt x="926778" y="1252424"/>
                    <a:pt x="713818" y="1303880"/>
                  </a:cubicBezTo>
                  <a:cubicBezTo>
                    <a:pt x="501121" y="1357449"/>
                    <a:pt x="313499" y="1345839"/>
                    <a:pt x="189999" y="1315757"/>
                  </a:cubicBezTo>
                  <a:cubicBezTo>
                    <a:pt x="65442" y="1286465"/>
                    <a:pt x="263" y="1251894"/>
                    <a:pt x="0" y="1252951"/>
                  </a:cubicBezTo>
                  <a:cubicBezTo>
                    <a:pt x="125609" y="1293063"/>
                    <a:pt x="256234" y="1312855"/>
                    <a:pt x="383693" y="1303091"/>
                  </a:cubicBezTo>
                  <a:cubicBezTo>
                    <a:pt x="740471" y="1316284"/>
                    <a:pt x="1079566" y="1151618"/>
                    <a:pt x="1379083" y="960826"/>
                  </a:cubicBezTo>
                  <a:cubicBezTo>
                    <a:pt x="1685983" y="773462"/>
                    <a:pt x="1943804" y="514589"/>
                    <a:pt x="2255984" y="330921"/>
                  </a:cubicBezTo>
                  <a:cubicBezTo>
                    <a:pt x="2563414" y="144619"/>
                    <a:pt x="2912278" y="15840"/>
                    <a:pt x="3272472" y="1590"/>
                  </a:cubicBezTo>
                  <a:cubicBezTo>
                    <a:pt x="3632431" y="-14509"/>
                    <a:pt x="3989719" y="92633"/>
                    <a:pt x="4294786" y="277616"/>
                  </a:cubicBezTo>
                  <a:lnTo>
                    <a:pt x="4294259" y="277352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1309657" y="1801563"/>
              <a:ext cx="3424503" cy="1334389"/>
            </a:xfrm>
            <a:custGeom>
              <a:rect b="b" l="l" r="r" t="t"/>
              <a:pathLst>
                <a:path extrusionOk="0" h="1334389" w="3424503">
                  <a:moveTo>
                    <a:pt x="3424503" y="96222"/>
                  </a:moveTo>
                  <a:cubicBezTo>
                    <a:pt x="3402846" y="93319"/>
                    <a:pt x="3159554" y="-6167"/>
                    <a:pt x="2790122" y="7026"/>
                  </a:cubicBezTo>
                  <a:cubicBezTo>
                    <a:pt x="2421188" y="14417"/>
                    <a:pt x="1955427" y="184362"/>
                    <a:pt x="1573842" y="461970"/>
                  </a:cubicBezTo>
                  <a:cubicBezTo>
                    <a:pt x="1379091" y="597874"/>
                    <a:pt x="1209410" y="754625"/>
                    <a:pt x="1032867" y="877599"/>
                  </a:cubicBezTo>
                  <a:cubicBezTo>
                    <a:pt x="858438" y="1003472"/>
                    <a:pt x="687173" y="1106917"/>
                    <a:pt x="534118" y="1180804"/>
                  </a:cubicBezTo>
                  <a:cubicBezTo>
                    <a:pt x="226161" y="1329374"/>
                    <a:pt x="-1575" y="1334390"/>
                    <a:pt x="8" y="1334390"/>
                  </a:cubicBezTo>
                  <a:cubicBezTo>
                    <a:pt x="98702" y="1317238"/>
                    <a:pt x="193966" y="1286626"/>
                    <a:pt x="285272" y="1247570"/>
                  </a:cubicBezTo>
                  <a:cubicBezTo>
                    <a:pt x="548367" y="1165502"/>
                    <a:pt x="793785" y="1017721"/>
                    <a:pt x="1025742" y="854638"/>
                  </a:cubicBezTo>
                  <a:cubicBezTo>
                    <a:pt x="1256911" y="693669"/>
                    <a:pt x="1471190" y="492056"/>
                    <a:pt x="1726898" y="342429"/>
                  </a:cubicBezTo>
                  <a:cubicBezTo>
                    <a:pt x="1977853" y="190430"/>
                    <a:pt x="2254939" y="73528"/>
                    <a:pt x="2548121" y="24971"/>
                  </a:cubicBezTo>
                  <a:cubicBezTo>
                    <a:pt x="2840238" y="-24902"/>
                    <a:pt x="3145304" y="431"/>
                    <a:pt x="3424220" y="96485"/>
                  </a:cubicBezTo>
                  <a:lnTo>
                    <a:pt x="3424503" y="96222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1666966" y="1750561"/>
              <a:ext cx="2720188" cy="1248694"/>
            </a:xfrm>
            <a:custGeom>
              <a:rect b="b" l="l" r="r" t="t"/>
              <a:pathLst>
                <a:path extrusionOk="0" h="1248694" w="2720188">
                  <a:moveTo>
                    <a:pt x="2720189" y="15016"/>
                  </a:moveTo>
                  <a:cubicBezTo>
                    <a:pt x="2701446" y="15543"/>
                    <a:pt x="2490053" y="-21137"/>
                    <a:pt x="2191338" y="29529"/>
                  </a:cubicBezTo>
                  <a:cubicBezTo>
                    <a:pt x="1892615" y="75973"/>
                    <a:pt x="1524753" y="230879"/>
                    <a:pt x="1210991" y="451222"/>
                  </a:cubicBezTo>
                  <a:cubicBezTo>
                    <a:pt x="1051337" y="559947"/>
                    <a:pt x="909103" y="685556"/>
                    <a:pt x="775308" y="787419"/>
                  </a:cubicBezTo>
                  <a:cubicBezTo>
                    <a:pt x="639935" y="891391"/>
                    <a:pt x="509573" y="981377"/>
                    <a:pt x="394780" y="1051308"/>
                  </a:cubicBezTo>
                  <a:cubicBezTo>
                    <a:pt x="165462" y="1193280"/>
                    <a:pt x="-787" y="1247379"/>
                    <a:pt x="3" y="1248695"/>
                  </a:cubicBezTo>
                  <a:cubicBezTo>
                    <a:pt x="70728" y="1213334"/>
                    <a:pt x="139339" y="1174015"/>
                    <a:pt x="205575" y="1130210"/>
                  </a:cubicBezTo>
                  <a:cubicBezTo>
                    <a:pt x="401642" y="1030987"/>
                    <a:pt x="589005" y="905377"/>
                    <a:pt x="768976" y="769210"/>
                  </a:cubicBezTo>
                  <a:cubicBezTo>
                    <a:pt x="944726" y="634363"/>
                    <a:pt x="1130770" y="475766"/>
                    <a:pt x="1336074" y="354642"/>
                  </a:cubicBezTo>
                  <a:cubicBezTo>
                    <a:pt x="1739559" y="104476"/>
                    <a:pt x="2231977" y="-50430"/>
                    <a:pt x="2720189" y="150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1974662" y="1710952"/>
              <a:ext cx="2178146" cy="1093819"/>
            </a:xfrm>
            <a:custGeom>
              <a:rect b="b" l="l" r="r" t="t"/>
              <a:pathLst>
                <a:path extrusionOk="0" h="1093819" w="2178146">
                  <a:moveTo>
                    <a:pt x="2178147" y="0"/>
                  </a:moveTo>
                  <a:cubicBezTo>
                    <a:pt x="2162845" y="2109"/>
                    <a:pt x="1988933" y="-3166"/>
                    <a:pt x="1749058" y="53832"/>
                  </a:cubicBezTo>
                  <a:cubicBezTo>
                    <a:pt x="1509182" y="108194"/>
                    <a:pt x="1212835" y="234597"/>
                    <a:pt x="953431" y="406917"/>
                  </a:cubicBezTo>
                  <a:cubicBezTo>
                    <a:pt x="823337" y="490831"/>
                    <a:pt x="699043" y="587152"/>
                    <a:pt x="591112" y="675555"/>
                  </a:cubicBezTo>
                  <a:cubicBezTo>
                    <a:pt x="485820" y="762375"/>
                    <a:pt x="384750" y="837581"/>
                    <a:pt x="297667" y="900918"/>
                  </a:cubicBezTo>
                  <a:cubicBezTo>
                    <a:pt x="122448" y="1025471"/>
                    <a:pt x="-263" y="1093556"/>
                    <a:pt x="0" y="1093820"/>
                  </a:cubicBezTo>
                  <a:cubicBezTo>
                    <a:pt x="51460" y="1056083"/>
                    <a:pt x="102390" y="1017820"/>
                    <a:pt x="152004" y="977181"/>
                  </a:cubicBezTo>
                  <a:cubicBezTo>
                    <a:pt x="300837" y="881390"/>
                    <a:pt x="445181" y="774248"/>
                    <a:pt x="585837" y="661042"/>
                  </a:cubicBezTo>
                  <a:cubicBezTo>
                    <a:pt x="731238" y="542554"/>
                    <a:pt x="890098" y="428028"/>
                    <a:pt x="1056877" y="330651"/>
                  </a:cubicBezTo>
                  <a:cubicBezTo>
                    <a:pt x="1390171" y="135110"/>
                    <a:pt x="1777030" y="263"/>
                    <a:pt x="217814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" name="Google Shape;266;p13"/>
          <p:cNvGrpSpPr/>
          <p:nvPr/>
        </p:nvGrpSpPr>
        <p:grpSpPr>
          <a:xfrm>
            <a:off x="-25801" y="2584895"/>
            <a:ext cx="8008271" cy="3074688"/>
            <a:chOff x="-127738" y="1719303"/>
            <a:chExt cx="5171297" cy="1985463"/>
          </a:xfrm>
        </p:grpSpPr>
        <p:sp>
          <p:nvSpPr>
            <p:cNvPr id="267" name="Google Shape;267;p13"/>
            <p:cNvSpPr/>
            <p:nvPr/>
          </p:nvSpPr>
          <p:spPr>
            <a:xfrm>
              <a:off x="-84243" y="1893713"/>
              <a:ext cx="5127802" cy="1811053"/>
            </a:xfrm>
            <a:custGeom>
              <a:rect b="b" l="l" r="r" t="t"/>
              <a:pathLst>
                <a:path extrusionOk="0" h="1811053" w="5127802">
                  <a:moveTo>
                    <a:pt x="5127034" y="1200260"/>
                  </a:moveTo>
                  <a:cubicBezTo>
                    <a:pt x="5084286" y="1214510"/>
                    <a:pt x="4674170" y="1445941"/>
                    <a:pt x="4013143" y="1659164"/>
                  </a:cubicBezTo>
                  <a:cubicBezTo>
                    <a:pt x="3847158" y="1710357"/>
                    <a:pt x="3663754" y="1757594"/>
                    <a:pt x="3463198" y="1786619"/>
                  </a:cubicBezTo>
                  <a:cubicBezTo>
                    <a:pt x="3263435" y="1815122"/>
                    <a:pt x="3042824" y="1825149"/>
                    <a:pt x="2815089" y="1780814"/>
                  </a:cubicBezTo>
                  <a:cubicBezTo>
                    <a:pt x="2587353" y="1739385"/>
                    <a:pt x="2360144" y="1629078"/>
                    <a:pt x="2177266" y="1478925"/>
                  </a:cubicBezTo>
                  <a:cubicBezTo>
                    <a:pt x="1992283" y="1329565"/>
                    <a:pt x="1845032" y="1152760"/>
                    <a:pt x="1704643" y="984398"/>
                  </a:cubicBezTo>
                  <a:cubicBezTo>
                    <a:pt x="1430197" y="643983"/>
                    <a:pt x="1149686" y="337872"/>
                    <a:pt x="815865" y="160273"/>
                  </a:cubicBezTo>
                  <a:cubicBezTo>
                    <a:pt x="656211" y="72396"/>
                    <a:pt x="489170" y="28854"/>
                    <a:pt x="360656" y="56564"/>
                  </a:cubicBezTo>
                  <a:cubicBezTo>
                    <a:pt x="232934" y="82160"/>
                    <a:pt x="140045" y="177688"/>
                    <a:pt x="93337" y="292480"/>
                  </a:cubicBezTo>
                  <a:cubicBezTo>
                    <a:pt x="45573" y="405160"/>
                    <a:pt x="47948" y="532619"/>
                    <a:pt x="80142" y="598855"/>
                  </a:cubicBezTo>
                  <a:cubicBezTo>
                    <a:pt x="114184" y="663244"/>
                    <a:pt x="137406" y="665883"/>
                    <a:pt x="195198" y="663507"/>
                  </a:cubicBezTo>
                  <a:cubicBezTo>
                    <a:pt x="250614" y="657176"/>
                    <a:pt x="307350" y="629730"/>
                    <a:pt x="342976" y="609938"/>
                  </a:cubicBezTo>
                  <a:cubicBezTo>
                    <a:pt x="379656" y="589884"/>
                    <a:pt x="398920" y="575635"/>
                    <a:pt x="398920" y="576424"/>
                  </a:cubicBezTo>
                  <a:cubicBezTo>
                    <a:pt x="334267" y="629730"/>
                    <a:pt x="264337" y="675121"/>
                    <a:pt x="201267" y="692273"/>
                  </a:cubicBezTo>
                  <a:cubicBezTo>
                    <a:pt x="137934" y="708899"/>
                    <a:pt x="90434" y="703883"/>
                    <a:pt x="44517" y="655330"/>
                  </a:cubicBezTo>
                  <a:cubicBezTo>
                    <a:pt x="-6150" y="578274"/>
                    <a:pt x="-11691" y="452134"/>
                    <a:pt x="18392" y="343677"/>
                  </a:cubicBezTo>
                  <a:cubicBezTo>
                    <a:pt x="47684" y="233370"/>
                    <a:pt x="112073" y="132826"/>
                    <a:pt x="199684" y="71870"/>
                  </a:cubicBezTo>
                  <a:cubicBezTo>
                    <a:pt x="376226" y="-56116"/>
                    <a:pt x="635627" y="1938"/>
                    <a:pt x="849380" y="127815"/>
                  </a:cubicBezTo>
                  <a:cubicBezTo>
                    <a:pt x="1071573" y="254217"/>
                    <a:pt x="1267114" y="426008"/>
                    <a:pt x="1442600" y="620759"/>
                  </a:cubicBezTo>
                  <a:cubicBezTo>
                    <a:pt x="1619669" y="814980"/>
                    <a:pt x="1777740" y="1033745"/>
                    <a:pt x="1968796" y="1241426"/>
                  </a:cubicBezTo>
                  <a:cubicBezTo>
                    <a:pt x="2156422" y="1448050"/>
                    <a:pt x="2400783" y="1643328"/>
                    <a:pt x="2692908" y="1727245"/>
                  </a:cubicBezTo>
                  <a:cubicBezTo>
                    <a:pt x="2982920" y="1814592"/>
                    <a:pt x="3282963" y="1801925"/>
                    <a:pt x="3561628" y="1754955"/>
                  </a:cubicBezTo>
                  <a:cubicBezTo>
                    <a:pt x="4121864" y="1654148"/>
                    <a:pt x="4632231" y="1433801"/>
                    <a:pt x="5127803" y="1200260"/>
                  </a:cubicBezTo>
                  <a:lnTo>
                    <a:pt x="5127034" y="120026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-127738" y="1826132"/>
              <a:ext cx="4396243" cy="1804835"/>
            </a:xfrm>
            <a:custGeom>
              <a:rect b="b" l="l" r="r" t="t"/>
              <a:pathLst>
                <a:path extrusionOk="0" h="1804835" w="4396243">
                  <a:moveTo>
                    <a:pt x="4396244" y="1529354"/>
                  </a:moveTo>
                  <a:cubicBezTo>
                    <a:pt x="4361430" y="1535689"/>
                    <a:pt x="4018639" y="1701144"/>
                    <a:pt x="3467903" y="1785062"/>
                  </a:cubicBezTo>
                  <a:cubicBezTo>
                    <a:pt x="3196359" y="1821216"/>
                    <a:pt x="2850139" y="1822535"/>
                    <a:pt x="2529511" y="1659716"/>
                  </a:cubicBezTo>
                  <a:cubicBezTo>
                    <a:pt x="2207042" y="1500062"/>
                    <a:pt x="1972445" y="1207148"/>
                    <a:pt x="1751830" y="941671"/>
                  </a:cubicBezTo>
                  <a:cubicBezTo>
                    <a:pt x="1531487" y="671977"/>
                    <a:pt x="1300582" y="420755"/>
                    <a:pt x="1036429" y="248964"/>
                  </a:cubicBezTo>
                  <a:cubicBezTo>
                    <a:pt x="905274" y="161618"/>
                    <a:pt x="772014" y="93269"/>
                    <a:pt x="640332" y="61338"/>
                  </a:cubicBezTo>
                  <a:cubicBezTo>
                    <a:pt x="509443" y="29143"/>
                    <a:pt x="383568" y="37592"/>
                    <a:pt x="287248" y="86938"/>
                  </a:cubicBezTo>
                  <a:cubicBezTo>
                    <a:pt x="89859" y="187214"/>
                    <a:pt x="27582" y="402813"/>
                    <a:pt x="25734" y="526840"/>
                  </a:cubicBezTo>
                  <a:cubicBezTo>
                    <a:pt x="23887" y="659048"/>
                    <a:pt x="66637" y="714730"/>
                    <a:pt x="64262" y="713936"/>
                  </a:cubicBezTo>
                  <a:cubicBezTo>
                    <a:pt x="-6988" y="616299"/>
                    <a:pt x="-17016" y="453743"/>
                    <a:pt x="24415" y="314143"/>
                  </a:cubicBezTo>
                  <a:cubicBezTo>
                    <a:pt x="100151" y="122562"/>
                    <a:pt x="289623" y="-10439"/>
                    <a:pt x="493873" y="644"/>
                  </a:cubicBezTo>
                  <a:cubicBezTo>
                    <a:pt x="698387" y="5923"/>
                    <a:pt x="892081" y="107519"/>
                    <a:pt x="1065985" y="225744"/>
                  </a:cubicBezTo>
                  <a:cubicBezTo>
                    <a:pt x="1420916" y="463507"/>
                    <a:pt x="1676361" y="812103"/>
                    <a:pt x="1956082" y="1146713"/>
                  </a:cubicBezTo>
                  <a:cubicBezTo>
                    <a:pt x="2097791" y="1312702"/>
                    <a:pt x="2254806" y="1476312"/>
                    <a:pt x="2450346" y="1595326"/>
                  </a:cubicBezTo>
                  <a:cubicBezTo>
                    <a:pt x="2644567" y="1715924"/>
                    <a:pt x="2873622" y="1778731"/>
                    <a:pt x="3098986" y="1790078"/>
                  </a:cubicBezTo>
                  <a:cubicBezTo>
                    <a:pt x="3553930" y="1810395"/>
                    <a:pt x="3985918" y="1678714"/>
                    <a:pt x="4395718" y="1529354"/>
                  </a:cubicBezTo>
                  <a:lnTo>
                    <a:pt x="4396244" y="152935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-124170" y="1763556"/>
              <a:ext cx="3731916" cy="1797813"/>
            </a:xfrm>
            <a:custGeom>
              <a:rect b="b" l="l" r="r" t="t"/>
              <a:pathLst>
                <a:path extrusionOk="0" h="1797813" w="3731916">
                  <a:moveTo>
                    <a:pt x="3731917" y="1727041"/>
                  </a:moveTo>
                  <a:cubicBezTo>
                    <a:pt x="3718198" y="1730206"/>
                    <a:pt x="3638765" y="1750265"/>
                    <a:pt x="3508140" y="1771113"/>
                  </a:cubicBezTo>
                  <a:cubicBezTo>
                    <a:pt x="3377516" y="1790110"/>
                    <a:pt x="3193322" y="1812015"/>
                    <a:pt x="2976666" y="1785625"/>
                  </a:cubicBezTo>
                  <a:cubicBezTo>
                    <a:pt x="2761071" y="1760818"/>
                    <a:pt x="2515127" y="1670043"/>
                    <a:pt x="2308499" y="1498512"/>
                  </a:cubicBezTo>
                  <a:cubicBezTo>
                    <a:pt x="2099235" y="1330681"/>
                    <a:pt x="1925599" y="1105848"/>
                    <a:pt x="1746153" y="892625"/>
                  </a:cubicBezTo>
                  <a:cubicBezTo>
                    <a:pt x="1567765" y="678083"/>
                    <a:pt x="1376709" y="474097"/>
                    <a:pt x="1166915" y="320512"/>
                  </a:cubicBezTo>
                  <a:cubicBezTo>
                    <a:pt x="959234" y="167456"/>
                    <a:pt x="737834" y="51611"/>
                    <a:pt x="532530" y="36831"/>
                  </a:cubicBezTo>
                  <a:cubicBezTo>
                    <a:pt x="325639" y="17833"/>
                    <a:pt x="168097" y="119692"/>
                    <a:pt x="95792" y="210208"/>
                  </a:cubicBezTo>
                  <a:cubicBezTo>
                    <a:pt x="20055" y="301514"/>
                    <a:pt x="1319" y="369332"/>
                    <a:pt x="0" y="368275"/>
                  </a:cubicBezTo>
                  <a:cubicBezTo>
                    <a:pt x="34569" y="251110"/>
                    <a:pt x="106083" y="138431"/>
                    <a:pt x="215333" y="64277"/>
                  </a:cubicBezTo>
                  <a:cubicBezTo>
                    <a:pt x="377097" y="-24652"/>
                    <a:pt x="572112" y="-11985"/>
                    <a:pt x="736252" y="45806"/>
                  </a:cubicBezTo>
                  <a:cubicBezTo>
                    <a:pt x="903557" y="103334"/>
                    <a:pt x="1052127" y="198861"/>
                    <a:pt x="1191459" y="303097"/>
                  </a:cubicBezTo>
                  <a:cubicBezTo>
                    <a:pt x="1471181" y="513680"/>
                    <a:pt x="1689682" y="788123"/>
                    <a:pt x="1907653" y="1056234"/>
                  </a:cubicBezTo>
                  <a:cubicBezTo>
                    <a:pt x="2124042" y="1321710"/>
                    <a:pt x="2366820" y="1591404"/>
                    <a:pt x="2700641" y="1710152"/>
                  </a:cubicBezTo>
                  <a:cubicBezTo>
                    <a:pt x="3031292" y="1831276"/>
                    <a:pt x="3394667" y="1801194"/>
                    <a:pt x="3731917" y="172704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190647" y="1719303"/>
              <a:ext cx="2993822" cy="1782089"/>
            </a:xfrm>
            <a:custGeom>
              <a:rect b="b" l="l" r="r" t="t"/>
              <a:pathLst>
                <a:path extrusionOk="0" h="1782089" w="2993822">
                  <a:moveTo>
                    <a:pt x="2993822" y="1776572"/>
                  </a:moveTo>
                  <a:cubicBezTo>
                    <a:pt x="2989070" y="1775779"/>
                    <a:pt x="2972181" y="1777629"/>
                    <a:pt x="2944476" y="1779212"/>
                  </a:cubicBezTo>
                  <a:cubicBezTo>
                    <a:pt x="2855542" y="1784753"/>
                    <a:pt x="2657362" y="1790559"/>
                    <a:pt x="2414584" y="1711394"/>
                  </a:cubicBezTo>
                  <a:cubicBezTo>
                    <a:pt x="2257043" y="1658614"/>
                    <a:pt x="2089738" y="1558071"/>
                    <a:pt x="1938792" y="1415836"/>
                  </a:cubicBezTo>
                  <a:cubicBezTo>
                    <a:pt x="1786530" y="1275184"/>
                    <a:pt x="1646667" y="1100754"/>
                    <a:pt x="1502849" y="928433"/>
                  </a:cubicBezTo>
                  <a:cubicBezTo>
                    <a:pt x="1359558" y="755850"/>
                    <a:pt x="1209405" y="585905"/>
                    <a:pt x="1048961" y="446310"/>
                  </a:cubicBezTo>
                  <a:cubicBezTo>
                    <a:pt x="889044" y="305921"/>
                    <a:pt x="723848" y="195350"/>
                    <a:pt x="568684" y="120140"/>
                  </a:cubicBezTo>
                  <a:cubicBezTo>
                    <a:pt x="413515" y="45197"/>
                    <a:pt x="266264" y="16698"/>
                    <a:pt x="162293" y="18808"/>
                  </a:cubicBezTo>
                  <a:cubicBezTo>
                    <a:pt x="57792" y="20653"/>
                    <a:pt x="-263" y="43351"/>
                    <a:pt x="1" y="42295"/>
                  </a:cubicBezTo>
                  <a:cubicBezTo>
                    <a:pt x="101862" y="1392"/>
                    <a:pt x="215598" y="-6789"/>
                    <a:pt x="324318" y="4821"/>
                  </a:cubicBezTo>
                  <a:cubicBezTo>
                    <a:pt x="912001" y="165265"/>
                    <a:pt x="1288570" y="636045"/>
                    <a:pt x="1631891" y="1059585"/>
                  </a:cubicBezTo>
                  <a:cubicBezTo>
                    <a:pt x="1806321" y="1272018"/>
                    <a:pt x="1986823" y="1480751"/>
                    <a:pt x="2218780" y="1614279"/>
                  </a:cubicBezTo>
                  <a:cubicBezTo>
                    <a:pt x="2448625" y="1750446"/>
                    <a:pt x="2723335" y="1794255"/>
                    <a:pt x="2993559" y="1776309"/>
                  </a:cubicBezTo>
                  <a:lnTo>
                    <a:pt x="2993822" y="1776572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611280" y="1724379"/>
              <a:ext cx="2249132" cy="1710539"/>
            </a:xfrm>
            <a:custGeom>
              <a:rect b="b" l="l" r="r" t="t"/>
              <a:pathLst>
                <a:path extrusionOk="0" h="1710539" w="2249132">
                  <a:moveTo>
                    <a:pt x="2249133" y="1710273"/>
                  </a:moveTo>
                  <a:cubicBezTo>
                    <a:pt x="2234353" y="1705524"/>
                    <a:pt x="2050423" y="1696817"/>
                    <a:pt x="1826909" y="1573053"/>
                  </a:cubicBezTo>
                  <a:cubicBezTo>
                    <a:pt x="1599700" y="1454302"/>
                    <a:pt x="1368273" y="1190412"/>
                    <a:pt x="1141853" y="911480"/>
                  </a:cubicBezTo>
                  <a:cubicBezTo>
                    <a:pt x="916494" y="632022"/>
                    <a:pt x="654714" y="364967"/>
                    <a:pt x="420647" y="212442"/>
                  </a:cubicBezTo>
                  <a:cubicBezTo>
                    <a:pt x="193175" y="53577"/>
                    <a:pt x="-1313" y="-781"/>
                    <a:pt x="7" y="8"/>
                  </a:cubicBezTo>
                  <a:cubicBezTo>
                    <a:pt x="86564" y="17954"/>
                    <a:pt x="169688" y="46190"/>
                    <a:pt x="249646" y="79967"/>
                  </a:cubicBezTo>
                  <a:cubicBezTo>
                    <a:pt x="668174" y="307439"/>
                    <a:pt x="971383" y="674774"/>
                    <a:pt x="1245299" y="1016246"/>
                  </a:cubicBezTo>
                  <a:cubicBezTo>
                    <a:pt x="1384631" y="1186190"/>
                    <a:pt x="1524757" y="1350329"/>
                    <a:pt x="1689423" y="1475939"/>
                  </a:cubicBezTo>
                  <a:cubicBezTo>
                    <a:pt x="1853036" y="1602078"/>
                    <a:pt x="2043565" y="1682830"/>
                    <a:pt x="2249133" y="1710540"/>
                  </a:cubicBezTo>
                  <a:lnTo>
                    <a:pt x="2249133" y="17102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987846" y="1857389"/>
              <a:ext cx="1691539" cy="1496251"/>
            </a:xfrm>
            <a:custGeom>
              <a:rect b="b" l="l" r="r" t="t"/>
              <a:pathLst>
                <a:path extrusionOk="0" h="1496251" w="1691539">
                  <a:moveTo>
                    <a:pt x="1691539" y="1496252"/>
                  </a:moveTo>
                  <a:cubicBezTo>
                    <a:pt x="1679929" y="1492030"/>
                    <a:pt x="1546665" y="1459835"/>
                    <a:pt x="1382262" y="1348471"/>
                  </a:cubicBezTo>
                  <a:cubicBezTo>
                    <a:pt x="1215747" y="1240014"/>
                    <a:pt x="1031290" y="1036818"/>
                    <a:pt x="850525" y="814888"/>
                  </a:cubicBezTo>
                  <a:cubicBezTo>
                    <a:pt x="670023" y="593751"/>
                    <a:pt x="473426" y="369707"/>
                    <a:pt x="301372" y="224307"/>
                  </a:cubicBezTo>
                  <a:cubicBezTo>
                    <a:pt x="131428" y="76530"/>
                    <a:pt x="-1310" y="1320"/>
                    <a:pt x="10" y="0"/>
                  </a:cubicBezTo>
                  <a:cubicBezTo>
                    <a:pt x="60707" y="31401"/>
                    <a:pt x="120871" y="64390"/>
                    <a:pt x="178929" y="100543"/>
                  </a:cubicBezTo>
                  <a:cubicBezTo>
                    <a:pt x="482400" y="331444"/>
                    <a:pt x="711719" y="628322"/>
                    <a:pt x="932597" y="897749"/>
                  </a:cubicBezTo>
                  <a:cubicBezTo>
                    <a:pt x="1152677" y="1167973"/>
                    <a:pt x="1386748" y="1406792"/>
                    <a:pt x="1691539" y="1495985"/>
                  </a:cubicBezTo>
                  <a:lnTo>
                    <a:pt x="1691539" y="1496252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p13"/>
          <p:cNvGrpSpPr/>
          <p:nvPr/>
        </p:nvGrpSpPr>
        <p:grpSpPr>
          <a:xfrm>
            <a:off x="3978316" y="4442044"/>
            <a:ext cx="8239480" cy="2244458"/>
            <a:chOff x="2457912" y="2918568"/>
            <a:chExt cx="5320599" cy="1572410"/>
          </a:xfrm>
        </p:grpSpPr>
        <p:sp>
          <p:nvSpPr>
            <p:cNvPr id="274" name="Google Shape;274;p13"/>
            <p:cNvSpPr/>
            <p:nvPr/>
          </p:nvSpPr>
          <p:spPr>
            <a:xfrm>
              <a:off x="2457912" y="2918568"/>
              <a:ext cx="5320357" cy="785591"/>
            </a:xfrm>
            <a:custGeom>
              <a:rect b="b" l="l" r="r" t="t"/>
              <a:pathLst>
                <a:path extrusionOk="0" h="785591" w="5320357">
                  <a:moveTo>
                    <a:pt x="5320358" y="52699"/>
                  </a:moveTo>
                  <a:cubicBezTo>
                    <a:pt x="5003268" y="409893"/>
                    <a:pt x="4561294" y="630763"/>
                    <a:pt x="4102844" y="729743"/>
                  </a:cubicBezTo>
                  <a:cubicBezTo>
                    <a:pt x="3631075" y="829639"/>
                    <a:pt x="3139633" y="788627"/>
                    <a:pt x="2679563" y="661468"/>
                  </a:cubicBezTo>
                  <a:cubicBezTo>
                    <a:pt x="2447687" y="600062"/>
                    <a:pt x="2228197" y="504060"/>
                    <a:pt x="2000450" y="434866"/>
                  </a:cubicBezTo>
                  <a:cubicBezTo>
                    <a:pt x="1773391" y="363611"/>
                    <a:pt x="1541283" y="305188"/>
                    <a:pt x="1304375" y="281130"/>
                  </a:cubicBezTo>
                  <a:cubicBezTo>
                    <a:pt x="1068381" y="256841"/>
                    <a:pt x="825061" y="270819"/>
                    <a:pt x="600066" y="350551"/>
                  </a:cubicBezTo>
                  <a:cubicBezTo>
                    <a:pt x="374152" y="427992"/>
                    <a:pt x="174361" y="567300"/>
                    <a:pt x="0" y="729055"/>
                  </a:cubicBezTo>
                  <a:cubicBezTo>
                    <a:pt x="172989" y="565924"/>
                    <a:pt x="371634" y="424328"/>
                    <a:pt x="598001" y="344597"/>
                  </a:cubicBezTo>
                  <a:cubicBezTo>
                    <a:pt x="823453" y="262569"/>
                    <a:pt x="1068155" y="246304"/>
                    <a:pt x="1305520" y="268755"/>
                  </a:cubicBezTo>
                  <a:cubicBezTo>
                    <a:pt x="1543805" y="290752"/>
                    <a:pt x="1777520" y="347572"/>
                    <a:pt x="2005713" y="416997"/>
                  </a:cubicBezTo>
                  <a:cubicBezTo>
                    <a:pt x="2235282" y="484816"/>
                    <a:pt x="2455459" y="578752"/>
                    <a:pt x="2685717" y="637410"/>
                  </a:cubicBezTo>
                  <a:cubicBezTo>
                    <a:pt x="3143964" y="759756"/>
                    <a:pt x="3630832" y="795728"/>
                    <a:pt x="4094586" y="693314"/>
                  </a:cubicBezTo>
                  <a:cubicBezTo>
                    <a:pt x="4553522" y="591127"/>
                    <a:pt x="4997763" y="358571"/>
                    <a:pt x="5299996" y="0"/>
                  </a:cubicBezTo>
                  <a:lnTo>
                    <a:pt x="5319913" y="15124"/>
                  </a:lnTo>
                  <a:lnTo>
                    <a:pt x="5319913" y="52925"/>
                  </a:lnTo>
                  <a:lnTo>
                    <a:pt x="5320358" y="5269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2458142" y="3050998"/>
              <a:ext cx="5320126" cy="746696"/>
            </a:xfrm>
            <a:custGeom>
              <a:rect b="b" l="l" r="r" t="t"/>
              <a:pathLst>
                <a:path extrusionOk="0" h="746696" w="5320126">
                  <a:moveTo>
                    <a:pt x="5320127" y="58196"/>
                  </a:moveTo>
                  <a:cubicBezTo>
                    <a:pt x="4996156" y="404853"/>
                    <a:pt x="4552117" y="614040"/>
                    <a:pt x="4094800" y="702248"/>
                  </a:cubicBezTo>
                  <a:cubicBezTo>
                    <a:pt x="3621898" y="791607"/>
                    <a:pt x="3132035" y="740054"/>
                    <a:pt x="2675649" y="602810"/>
                  </a:cubicBezTo>
                  <a:cubicBezTo>
                    <a:pt x="2445392" y="536595"/>
                    <a:pt x="2228412" y="436015"/>
                    <a:pt x="2002972" y="361781"/>
                  </a:cubicBezTo>
                  <a:cubicBezTo>
                    <a:pt x="1777977" y="285713"/>
                    <a:pt x="1547469" y="222246"/>
                    <a:pt x="1311706" y="193148"/>
                  </a:cubicBezTo>
                  <a:cubicBezTo>
                    <a:pt x="1076631" y="163593"/>
                    <a:pt x="833764" y="172296"/>
                    <a:pt x="607166" y="246992"/>
                  </a:cubicBezTo>
                  <a:cubicBezTo>
                    <a:pt x="379880" y="319162"/>
                    <a:pt x="177567" y="454115"/>
                    <a:pt x="0" y="611749"/>
                  </a:cubicBezTo>
                  <a:cubicBezTo>
                    <a:pt x="176191" y="452512"/>
                    <a:pt x="377589" y="315725"/>
                    <a:pt x="605332" y="241033"/>
                  </a:cubicBezTo>
                  <a:cubicBezTo>
                    <a:pt x="832161" y="164050"/>
                    <a:pt x="1076631" y="153282"/>
                    <a:pt x="1313078" y="180777"/>
                  </a:cubicBezTo>
                  <a:cubicBezTo>
                    <a:pt x="1550448" y="208041"/>
                    <a:pt x="1782309" y="269674"/>
                    <a:pt x="2008923" y="344135"/>
                  </a:cubicBezTo>
                  <a:cubicBezTo>
                    <a:pt x="2236427" y="416767"/>
                    <a:pt x="2454095" y="515290"/>
                    <a:pt x="2682733" y="578983"/>
                  </a:cubicBezTo>
                  <a:cubicBezTo>
                    <a:pt x="3137540" y="711187"/>
                    <a:pt x="3622586" y="757696"/>
                    <a:pt x="4087716" y="665589"/>
                  </a:cubicBezTo>
                  <a:cubicBezTo>
                    <a:pt x="4548028" y="573713"/>
                    <a:pt x="4996399" y="351240"/>
                    <a:pt x="5305918" y="0"/>
                  </a:cubicBezTo>
                  <a:lnTo>
                    <a:pt x="5320127" y="11225"/>
                  </a:lnTo>
                  <a:lnTo>
                    <a:pt x="5320127" y="57969"/>
                  </a:lnTo>
                  <a:lnTo>
                    <a:pt x="5320127" y="5819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2457912" y="3183886"/>
              <a:ext cx="5320357" cy="709117"/>
            </a:xfrm>
            <a:custGeom>
              <a:rect b="b" l="l" r="r" t="t"/>
              <a:pathLst>
                <a:path extrusionOk="0" h="709117" w="5320357">
                  <a:moveTo>
                    <a:pt x="5320358" y="63009"/>
                  </a:moveTo>
                  <a:cubicBezTo>
                    <a:pt x="4989748" y="399356"/>
                    <a:pt x="4543644" y="597086"/>
                    <a:pt x="4087016" y="674758"/>
                  </a:cubicBezTo>
                  <a:cubicBezTo>
                    <a:pt x="3612737" y="753575"/>
                    <a:pt x="3124938" y="691254"/>
                    <a:pt x="2672196" y="544388"/>
                  </a:cubicBezTo>
                  <a:cubicBezTo>
                    <a:pt x="2443801" y="473133"/>
                    <a:pt x="2229331" y="367967"/>
                    <a:pt x="2005713" y="288919"/>
                  </a:cubicBezTo>
                  <a:cubicBezTo>
                    <a:pt x="1782782" y="208041"/>
                    <a:pt x="1554116" y="139535"/>
                    <a:pt x="1319037" y="105397"/>
                  </a:cubicBezTo>
                  <a:cubicBezTo>
                    <a:pt x="1085108" y="70798"/>
                    <a:pt x="842241" y="74008"/>
                    <a:pt x="614497" y="143660"/>
                  </a:cubicBezTo>
                  <a:cubicBezTo>
                    <a:pt x="386066" y="210790"/>
                    <a:pt x="180777" y="340929"/>
                    <a:pt x="0" y="494669"/>
                  </a:cubicBezTo>
                  <a:cubicBezTo>
                    <a:pt x="179401" y="339557"/>
                    <a:pt x="383548" y="207353"/>
                    <a:pt x="612668" y="137701"/>
                  </a:cubicBezTo>
                  <a:cubicBezTo>
                    <a:pt x="840869" y="65758"/>
                    <a:pt x="1085339" y="60487"/>
                    <a:pt x="1320871" y="93022"/>
                  </a:cubicBezTo>
                  <a:cubicBezTo>
                    <a:pt x="1557322" y="125330"/>
                    <a:pt x="1787600" y="192233"/>
                    <a:pt x="2012108" y="271277"/>
                  </a:cubicBezTo>
                  <a:cubicBezTo>
                    <a:pt x="2237589" y="348722"/>
                    <a:pt x="2452949" y="452054"/>
                    <a:pt x="2679766" y="520561"/>
                  </a:cubicBezTo>
                  <a:cubicBezTo>
                    <a:pt x="3130929" y="662613"/>
                    <a:pt x="3614357" y="719664"/>
                    <a:pt x="4080822" y="637867"/>
                  </a:cubicBezTo>
                  <a:cubicBezTo>
                    <a:pt x="4542511" y="556302"/>
                    <a:pt x="4995253" y="343909"/>
                    <a:pt x="5311897" y="0"/>
                  </a:cubicBezTo>
                  <a:lnTo>
                    <a:pt x="5320358" y="7104"/>
                  </a:lnTo>
                  <a:lnTo>
                    <a:pt x="5320358" y="6300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2457912" y="3296145"/>
              <a:ext cx="5320357" cy="693410"/>
            </a:xfrm>
            <a:custGeom>
              <a:rect b="b" l="l" r="r" t="t"/>
              <a:pathLst>
                <a:path extrusionOk="0" h="693410" w="5320357">
                  <a:moveTo>
                    <a:pt x="5320358" y="87994"/>
                  </a:moveTo>
                  <a:cubicBezTo>
                    <a:pt x="4983109" y="414030"/>
                    <a:pt x="4535184" y="600300"/>
                    <a:pt x="4079000" y="667661"/>
                  </a:cubicBezTo>
                  <a:cubicBezTo>
                    <a:pt x="3603588" y="736171"/>
                    <a:pt x="3117409" y="663083"/>
                    <a:pt x="2668309" y="506363"/>
                  </a:cubicBezTo>
                  <a:cubicBezTo>
                    <a:pt x="2441736" y="430295"/>
                    <a:pt x="2229776" y="320320"/>
                    <a:pt x="2008222" y="236463"/>
                  </a:cubicBezTo>
                  <a:cubicBezTo>
                    <a:pt x="1787114" y="150772"/>
                    <a:pt x="1560301" y="77226"/>
                    <a:pt x="1326372" y="37817"/>
                  </a:cubicBezTo>
                  <a:cubicBezTo>
                    <a:pt x="1093358" y="-1822"/>
                    <a:pt x="850722" y="-4113"/>
                    <a:pt x="621602" y="60499"/>
                  </a:cubicBezTo>
                  <a:cubicBezTo>
                    <a:pt x="391794" y="122589"/>
                    <a:pt x="183983" y="248146"/>
                    <a:pt x="0" y="397534"/>
                  </a:cubicBezTo>
                  <a:cubicBezTo>
                    <a:pt x="182611" y="246543"/>
                    <a:pt x="389503" y="118925"/>
                    <a:pt x="619768" y="54540"/>
                  </a:cubicBezTo>
                  <a:cubicBezTo>
                    <a:pt x="849345" y="-12363"/>
                    <a:pt x="1093585" y="-12363"/>
                    <a:pt x="1328202" y="25673"/>
                  </a:cubicBezTo>
                  <a:cubicBezTo>
                    <a:pt x="1563738" y="63248"/>
                    <a:pt x="1792174" y="134960"/>
                    <a:pt x="2014659" y="219048"/>
                  </a:cubicBezTo>
                  <a:cubicBezTo>
                    <a:pt x="2238277" y="301532"/>
                    <a:pt x="2450885" y="409447"/>
                    <a:pt x="2676325" y="482763"/>
                  </a:cubicBezTo>
                  <a:cubicBezTo>
                    <a:pt x="3123805" y="634669"/>
                    <a:pt x="3605653" y="702260"/>
                    <a:pt x="4073495" y="630775"/>
                  </a:cubicBezTo>
                  <a:cubicBezTo>
                    <a:pt x="4536560" y="559289"/>
                    <a:pt x="4993431" y="357206"/>
                    <a:pt x="5317403" y="20633"/>
                  </a:cubicBezTo>
                  <a:lnTo>
                    <a:pt x="5320156" y="22924"/>
                  </a:lnTo>
                  <a:lnTo>
                    <a:pt x="5320156" y="87763"/>
                  </a:lnTo>
                  <a:lnTo>
                    <a:pt x="5320358" y="8799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2458142" y="3333588"/>
              <a:ext cx="5320126" cy="753598"/>
            </a:xfrm>
            <a:custGeom>
              <a:rect b="b" l="l" r="r" t="t"/>
              <a:pathLst>
                <a:path extrusionOk="0" h="753598" w="5320126">
                  <a:moveTo>
                    <a:pt x="5320127" y="187107"/>
                  </a:moveTo>
                  <a:cubicBezTo>
                    <a:pt x="4976442" y="503059"/>
                    <a:pt x="4526249" y="678334"/>
                    <a:pt x="4070997" y="735385"/>
                  </a:cubicBezTo>
                  <a:cubicBezTo>
                    <a:pt x="3594168" y="793111"/>
                    <a:pt x="3110053" y="709497"/>
                    <a:pt x="2664638" y="542925"/>
                  </a:cubicBezTo>
                  <a:cubicBezTo>
                    <a:pt x="2439886" y="461816"/>
                    <a:pt x="2230476" y="347258"/>
                    <a:pt x="2010744" y="258588"/>
                  </a:cubicBezTo>
                  <a:cubicBezTo>
                    <a:pt x="1791700" y="168089"/>
                    <a:pt x="1566714" y="89729"/>
                    <a:pt x="1333699" y="45050"/>
                  </a:cubicBezTo>
                  <a:cubicBezTo>
                    <a:pt x="1101604" y="144"/>
                    <a:pt x="859194" y="-7187"/>
                    <a:pt x="628702" y="52154"/>
                  </a:cubicBezTo>
                  <a:cubicBezTo>
                    <a:pt x="397749" y="109204"/>
                    <a:pt x="187189" y="229948"/>
                    <a:pt x="0" y="375211"/>
                  </a:cubicBezTo>
                  <a:cubicBezTo>
                    <a:pt x="185817" y="228345"/>
                    <a:pt x="395457" y="105310"/>
                    <a:pt x="627099" y="45969"/>
                  </a:cubicBezTo>
                  <a:cubicBezTo>
                    <a:pt x="858049" y="-15664"/>
                    <a:pt x="1102292" y="-10397"/>
                    <a:pt x="1335764" y="32679"/>
                  </a:cubicBezTo>
                  <a:cubicBezTo>
                    <a:pt x="1570381" y="75293"/>
                    <a:pt x="1797205" y="152280"/>
                    <a:pt x="2017626" y="241177"/>
                  </a:cubicBezTo>
                  <a:cubicBezTo>
                    <a:pt x="2239423" y="328471"/>
                    <a:pt x="2449520" y="440969"/>
                    <a:pt x="2673139" y="519328"/>
                  </a:cubicBezTo>
                  <a:cubicBezTo>
                    <a:pt x="3117178" y="680856"/>
                    <a:pt x="3597164" y="759228"/>
                    <a:pt x="4066180" y="698041"/>
                  </a:cubicBezTo>
                  <a:cubicBezTo>
                    <a:pt x="4529204" y="637092"/>
                    <a:pt x="4988829" y="446008"/>
                    <a:pt x="5319925" y="118596"/>
                  </a:cubicBezTo>
                  <a:lnTo>
                    <a:pt x="5319925" y="186876"/>
                  </a:lnTo>
                  <a:lnTo>
                    <a:pt x="5320127" y="18710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2457912" y="3370611"/>
              <a:ext cx="5320357" cy="815468"/>
            </a:xfrm>
            <a:custGeom>
              <a:rect b="b" l="l" r="r" t="t"/>
              <a:pathLst>
                <a:path extrusionOk="0" h="815468" w="5320357">
                  <a:moveTo>
                    <a:pt x="5320358" y="286408"/>
                  </a:moveTo>
                  <a:cubicBezTo>
                    <a:pt x="4970033" y="592512"/>
                    <a:pt x="4517979" y="756574"/>
                    <a:pt x="4063213" y="803289"/>
                  </a:cubicBezTo>
                  <a:cubicBezTo>
                    <a:pt x="3585250" y="850733"/>
                    <a:pt x="3102714" y="756088"/>
                    <a:pt x="2660983" y="579910"/>
                  </a:cubicBezTo>
                  <a:cubicBezTo>
                    <a:pt x="2438052" y="493761"/>
                    <a:pt x="2231152" y="374617"/>
                    <a:pt x="2013283" y="281138"/>
                  </a:cubicBezTo>
                  <a:cubicBezTo>
                    <a:pt x="1796303" y="185825"/>
                    <a:pt x="1572672" y="102425"/>
                    <a:pt x="1340804" y="52706"/>
                  </a:cubicBezTo>
                  <a:cubicBezTo>
                    <a:pt x="1109624" y="2760"/>
                    <a:pt x="867218" y="-10072"/>
                    <a:pt x="635807" y="44229"/>
                  </a:cubicBezTo>
                  <a:cubicBezTo>
                    <a:pt x="403481" y="96009"/>
                    <a:pt x="190400" y="212401"/>
                    <a:pt x="0" y="353538"/>
                  </a:cubicBezTo>
                  <a:cubicBezTo>
                    <a:pt x="189254" y="210798"/>
                    <a:pt x="401416" y="92345"/>
                    <a:pt x="634430" y="38270"/>
                  </a:cubicBezTo>
                  <a:cubicBezTo>
                    <a:pt x="866760" y="-18322"/>
                    <a:pt x="1110769" y="-7550"/>
                    <a:pt x="1343326" y="40562"/>
                  </a:cubicBezTo>
                  <a:cubicBezTo>
                    <a:pt x="1577028" y="88447"/>
                    <a:pt x="1802011" y="170243"/>
                    <a:pt x="2020609" y="263953"/>
                  </a:cubicBezTo>
                  <a:cubicBezTo>
                    <a:pt x="2240342" y="356060"/>
                    <a:pt x="2448132" y="473367"/>
                    <a:pt x="2669929" y="556540"/>
                  </a:cubicBezTo>
                  <a:cubicBezTo>
                    <a:pt x="3110284" y="727913"/>
                    <a:pt x="3588692" y="816810"/>
                    <a:pt x="4059084" y="765965"/>
                  </a:cubicBezTo>
                  <a:cubicBezTo>
                    <a:pt x="4520732" y="715324"/>
                    <a:pt x="4982178" y="536376"/>
                    <a:pt x="5319913" y="219505"/>
                  </a:cubicBezTo>
                  <a:lnTo>
                    <a:pt x="5319913" y="286178"/>
                  </a:lnTo>
                  <a:lnTo>
                    <a:pt x="5320358" y="28640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2457912" y="3406624"/>
              <a:ext cx="5320357" cy="880009"/>
            </a:xfrm>
            <a:custGeom>
              <a:rect b="b" l="l" r="r" t="t"/>
              <a:pathLst>
                <a:path extrusionOk="0" h="880009" w="5320357">
                  <a:moveTo>
                    <a:pt x="5320358" y="386489"/>
                  </a:moveTo>
                  <a:cubicBezTo>
                    <a:pt x="4963880" y="682751"/>
                    <a:pt x="4509761" y="836014"/>
                    <a:pt x="4055157" y="872689"/>
                  </a:cubicBezTo>
                  <a:cubicBezTo>
                    <a:pt x="3575859" y="909568"/>
                    <a:pt x="3095387" y="804397"/>
                    <a:pt x="2657339" y="618131"/>
                  </a:cubicBezTo>
                  <a:cubicBezTo>
                    <a:pt x="2435988" y="527170"/>
                    <a:pt x="2231638" y="403216"/>
                    <a:pt x="2015792" y="304924"/>
                  </a:cubicBezTo>
                  <a:cubicBezTo>
                    <a:pt x="1800878" y="204801"/>
                    <a:pt x="1579089" y="116362"/>
                    <a:pt x="1348135" y="61599"/>
                  </a:cubicBezTo>
                  <a:cubicBezTo>
                    <a:pt x="1118100" y="6613"/>
                    <a:pt x="875921" y="-11717"/>
                    <a:pt x="642911" y="37545"/>
                  </a:cubicBezTo>
                  <a:cubicBezTo>
                    <a:pt x="409436" y="84285"/>
                    <a:pt x="193606" y="195863"/>
                    <a:pt x="0" y="332876"/>
                  </a:cubicBezTo>
                  <a:cubicBezTo>
                    <a:pt x="192460" y="194260"/>
                    <a:pt x="407375" y="80390"/>
                    <a:pt x="641765" y="31355"/>
                  </a:cubicBezTo>
                  <a:cubicBezTo>
                    <a:pt x="875237" y="-20193"/>
                    <a:pt x="1119246" y="-3928"/>
                    <a:pt x="1351114" y="49228"/>
                  </a:cubicBezTo>
                  <a:cubicBezTo>
                    <a:pt x="1583902" y="102384"/>
                    <a:pt x="1807273" y="189220"/>
                    <a:pt x="2023808" y="287739"/>
                  </a:cubicBezTo>
                  <a:cubicBezTo>
                    <a:pt x="2241718" y="384886"/>
                    <a:pt x="2446999" y="506549"/>
                    <a:pt x="2666933" y="594761"/>
                  </a:cubicBezTo>
                  <a:cubicBezTo>
                    <a:pt x="3103888" y="775980"/>
                    <a:pt x="3580433" y="875442"/>
                    <a:pt x="4052202" y="835123"/>
                  </a:cubicBezTo>
                  <a:cubicBezTo>
                    <a:pt x="4512959" y="795006"/>
                    <a:pt x="4975984" y="627523"/>
                    <a:pt x="5320358" y="321193"/>
                  </a:cubicBezTo>
                  <a:lnTo>
                    <a:pt x="5320358" y="386262"/>
                  </a:lnTo>
                  <a:lnTo>
                    <a:pt x="5320358" y="3864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2458142" y="3441818"/>
              <a:ext cx="5320126" cy="946140"/>
            </a:xfrm>
            <a:custGeom>
              <a:rect b="b" l="l" r="r" t="t"/>
              <a:pathLst>
                <a:path extrusionOk="0" h="946140" w="5320126">
                  <a:moveTo>
                    <a:pt x="5320127" y="486936"/>
                  </a:moveTo>
                  <a:cubicBezTo>
                    <a:pt x="4957456" y="773575"/>
                    <a:pt x="4501029" y="915826"/>
                    <a:pt x="4047154" y="942423"/>
                  </a:cubicBezTo>
                  <a:cubicBezTo>
                    <a:pt x="3566479" y="968776"/>
                    <a:pt x="3087829" y="853080"/>
                    <a:pt x="2653668" y="656949"/>
                  </a:cubicBezTo>
                  <a:cubicBezTo>
                    <a:pt x="2434178" y="560940"/>
                    <a:pt x="2232298" y="432634"/>
                    <a:pt x="2018517" y="329302"/>
                  </a:cubicBezTo>
                  <a:cubicBezTo>
                    <a:pt x="1805464" y="224366"/>
                    <a:pt x="1585501" y="130883"/>
                    <a:pt x="1355466" y="71084"/>
                  </a:cubicBezTo>
                  <a:cubicBezTo>
                    <a:pt x="1126346" y="10828"/>
                    <a:pt x="884398" y="-12542"/>
                    <a:pt x="650012" y="31449"/>
                  </a:cubicBezTo>
                  <a:cubicBezTo>
                    <a:pt x="415164" y="73148"/>
                    <a:pt x="196812" y="180145"/>
                    <a:pt x="0" y="313032"/>
                  </a:cubicBezTo>
                  <a:cubicBezTo>
                    <a:pt x="195666" y="178542"/>
                    <a:pt x="413330" y="69250"/>
                    <a:pt x="648866" y="25259"/>
                  </a:cubicBezTo>
                  <a:cubicBezTo>
                    <a:pt x="883710" y="-21250"/>
                    <a:pt x="1127723" y="286"/>
                    <a:pt x="1358446" y="58713"/>
                  </a:cubicBezTo>
                  <a:cubicBezTo>
                    <a:pt x="1590306" y="116909"/>
                    <a:pt x="1811860" y="208785"/>
                    <a:pt x="2026572" y="312348"/>
                  </a:cubicBezTo>
                  <a:cubicBezTo>
                    <a:pt x="2242621" y="414304"/>
                    <a:pt x="2445149" y="540780"/>
                    <a:pt x="2663504" y="634036"/>
                  </a:cubicBezTo>
                  <a:cubicBezTo>
                    <a:pt x="3096775" y="825108"/>
                    <a:pt x="3571499" y="935095"/>
                    <a:pt x="4044846" y="905059"/>
                  </a:cubicBezTo>
                  <a:cubicBezTo>
                    <a:pt x="4504470" y="875305"/>
                    <a:pt x="4969114" y="719250"/>
                    <a:pt x="5320127" y="423238"/>
                  </a:cubicBezTo>
                  <a:lnTo>
                    <a:pt x="5320127" y="48693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2458142" y="3476917"/>
              <a:ext cx="5320369" cy="1014061"/>
            </a:xfrm>
            <a:custGeom>
              <a:rect b="b" l="l" r="r" t="t"/>
              <a:pathLst>
                <a:path extrusionOk="0" h="1014061" w="5320369">
                  <a:moveTo>
                    <a:pt x="5320127" y="587238"/>
                  </a:moveTo>
                  <a:cubicBezTo>
                    <a:pt x="4951262" y="864251"/>
                    <a:pt x="4492771" y="995977"/>
                    <a:pt x="4039138" y="1012736"/>
                  </a:cubicBezTo>
                  <a:cubicBezTo>
                    <a:pt x="3557290" y="1028524"/>
                    <a:pt x="3080502" y="902061"/>
                    <a:pt x="2649741" y="696295"/>
                  </a:cubicBezTo>
                  <a:cubicBezTo>
                    <a:pt x="2432114" y="595253"/>
                    <a:pt x="2232744" y="462374"/>
                    <a:pt x="2020824" y="354232"/>
                  </a:cubicBezTo>
                  <a:cubicBezTo>
                    <a:pt x="1809796" y="244483"/>
                    <a:pt x="1591439" y="146191"/>
                    <a:pt x="1362571" y="80895"/>
                  </a:cubicBezTo>
                  <a:cubicBezTo>
                    <a:pt x="1134597" y="15594"/>
                    <a:pt x="892648" y="-13277"/>
                    <a:pt x="657112" y="25905"/>
                  </a:cubicBezTo>
                  <a:cubicBezTo>
                    <a:pt x="421122" y="62565"/>
                    <a:pt x="200022" y="164751"/>
                    <a:pt x="0" y="293514"/>
                  </a:cubicBezTo>
                  <a:cubicBezTo>
                    <a:pt x="198876" y="163144"/>
                    <a:pt x="419289" y="58666"/>
                    <a:pt x="656197" y="19719"/>
                  </a:cubicBezTo>
                  <a:cubicBezTo>
                    <a:pt x="892417" y="-21523"/>
                    <a:pt x="1136200" y="5284"/>
                    <a:pt x="1366008" y="68977"/>
                  </a:cubicBezTo>
                  <a:cubicBezTo>
                    <a:pt x="1596945" y="132443"/>
                    <a:pt x="1816920" y="229363"/>
                    <a:pt x="2029527" y="337505"/>
                  </a:cubicBezTo>
                  <a:cubicBezTo>
                    <a:pt x="2243511" y="444274"/>
                    <a:pt x="2443772" y="575579"/>
                    <a:pt x="2660509" y="673625"/>
                  </a:cubicBezTo>
                  <a:cubicBezTo>
                    <a:pt x="3090136" y="874574"/>
                    <a:pt x="3563241" y="995086"/>
                    <a:pt x="4038005" y="975372"/>
                  </a:cubicBezTo>
                  <a:cubicBezTo>
                    <a:pt x="4496698" y="955658"/>
                    <a:pt x="4963164" y="811099"/>
                    <a:pt x="5320370" y="525152"/>
                  </a:cubicBezTo>
                  <a:lnTo>
                    <a:pt x="5320370" y="587481"/>
                  </a:lnTo>
                  <a:lnTo>
                    <a:pt x="5320127" y="58723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13"/>
          <p:cNvSpPr txBox="1"/>
          <p:nvPr>
            <p:ph type="title"/>
          </p:nvPr>
        </p:nvSpPr>
        <p:spPr>
          <a:xfrm>
            <a:off x="7393350" y="509800"/>
            <a:ext cx="4200000" cy="4679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84" name="Google Shape;284;p13"/>
          <p:cNvSpPr txBox="1"/>
          <p:nvPr>
            <p:ph idx="1" type="body"/>
          </p:nvPr>
        </p:nvSpPr>
        <p:spPr>
          <a:xfrm>
            <a:off x="598650" y="5491100"/>
            <a:ext cx="10994700" cy="857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412750" lvl="1" marL="9144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indent="-412750" lvl="2" marL="13716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indent="-412750" lvl="3" marL="18288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indent="-412750" lvl="4" marL="22860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indent="-412750" lvl="5" marL="27432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indent="-412750" lvl="6" marL="32004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indent="-412750" lvl="7" marL="36576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indent="-412750" lvl="8" marL="41148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/>
        </p:txBody>
      </p:sp>
      <p:sp>
        <p:nvSpPr>
          <p:cNvPr id="285" name="Google Shape;285;p13"/>
          <p:cNvSpPr txBox="1"/>
          <p:nvPr>
            <p:ph idx="12" type="sldNum"/>
          </p:nvPr>
        </p:nvSpPr>
        <p:spPr>
          <a:xfrm flipH="1">
            <a:off x="214134" y="619857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13"/>
          <p:cNvSpPr/>
          <p:nvPr>
            <p:ph idx="2" type="pic"/>
          </p:nvPr>
        </p:nvSpPr>
        <p:spPr>
          <a:xfrm>
            <a:off x="598650" y="509800"/>
            <a:ext cx="6469500" cy="4679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and image right">
  <p:cSld name="ONE_COLUMN_TEXT_1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14"/>
          <p:cNvGrpSpPr/>
          <p:nvPr/>
        </p:nvGrpSpPr>
        <p:grpSpPr>
          <a:xfrm flipH="1">
            <a:off x="2857679" y="2591012"/>
            <a:ext cx="9410567" cy="2525921"/>
            <a:chOff x="-127738" y="1710952"/>
            <a:chExt cx="6076822" cy="1631100"/>
          </a:xfrm>
        </p:grpSpPr>
        <p:sp>
          <p:nvSpPr>
            <p:cNvPr id="289" name="Google Shape;289;p14"/>
            <p:cNvSpPr/>
            <p:nvPr/>
          </p:nvSpPr>
          <p:spPr>
            <a:xfrm>
              <a:off x="-127738" y="1987504"/>
              <a:ext cx="6076822" cy="1354548"/>
            </a:xfrm>
            <a:custGeom>
              <a:rect b="b" l="l" r="r" t="t"/>
              <a:pathLst>
                <a:path extrusionOk="0" h="1354548" w="6076822">
                  <a:moveTo>
                    <a:pt x="6076823" y="1170349"/>
                  </a:moveTo>
                  <a:cubicBezTo>
                    <a:pt x="6048081" y="1126018"/>
                    <a:pt x="6010595" y="1071655"/>
                    <a:pt x="5963880" y="1009379"/>
                  </a:cubicBezTo>
                  <a:cubicBezTo>
                    <a:pt x="5841708" y="847616"/>
                    <a:pt x="5657234" y="629114"/>
                    <a:pt x="5396252" y="428558"/>
                  </a:cubicBezTo>
                  <a:cubicBezTo>
                    <a:pt x="5137658" y="229058"/>
                    <a:pt x="4793284" y="51196"/>
                    <a:pt x="4401952" y="26656"/>
                  </a:cubicBezTo>
                  <a:cubicBezTo>
                    <a:pt x="4011639" y="-2899"/>
                    <a:pt x="3595225" y="135640"/>
                    <a:pt x="3234488" y="370767"/>
                  </a:cubicBezTo>
                  <a:cubicBezTo>
                    <a:pt x="3051610" y="484766"/>
                    <a:pt x="2890904" y="628588"/>
                    <a:pt x="2704597" y="771086"/>
                  </a:cubicBezTo>
                  <a:cubicBezTo>
                    <a:pt x="2521986" y="909629"/>
                    <a:pt x="2332781" y="1037615"/>
                    <a:pt x="2133014" y="1141061"/>
                  </a:cubicBezTo>
                  <a:cubicBezTo>
                    <a:pt x="1933514" y="1243976"/>
                    <a:pt x="1720291" y="1323404"/>
                    <a:pt x="1500474" y="1347155"/>
                  </a:cubicBezTo>
                  <a:cubicBezTo>
                    <a:pt x="1281183" y="1371698"/>
                    <a:pt x="1062155" y="1333699"/>
                    <a:pt x="886932" y="1254529"/>
                  </a:cubicBezTo>
                  <a:cubicBezTo>
                    <a:pt x="534110" y="1093297"/>
                    <a:pt x="334347" y="857906"/>
                    <a:pt x="198972" y="706434"/>
                  </a:cubicBezTo>
                  <a:cubicBezTo>
                    <a:pt x="65972" y="549419"/>
                    <a:pt x="1056" y="453891"/>
                    <a:pt x="0" y="454685"/>
                  </a:cubicBezTo>
                  <a:cubicBezTo>
                    <a:pt x="140389" y="611169"/>
                    <a:pt x="288167" y="763168"/>
                    <a:pt x="457583" y="893267"/>
                  </a:cubicBezTo>
                  <a:cubicBezTo>
                    <a:pt x="667111" y="1094349"/>
                    <a:pt x="941027" y="1268516"/>
                    <a:pt x="1255583" y="1297808"/>
                  </a:cubicBezTo>
                  <a:cubicBezTo>
                    <a:pt x="1569086" y="1330796"/>
                    <a:pt x="1868335" y="1226557"/>
                    <a:pt x="2126946" y="1094349"/>
                  </a:cubicBezTo>
                  <a:cubicBezTo>
                    <a:pt x="2387402" y="958713"/>
                    <a:pt x="2622793" y="790088"/>
                    <a:pt x="2846306" y="611962"/>
                  </a:cubicBezTo>
                  <a:cubicBezTo>
                    <a:pt x="3061642" y="436213"/>
                    <a:pt x="3284361" y="284473"/>
                    <a:pt x="3528722" y="173907"/>
                  </a:cubicBezTo>
                  <a:cubicBezTo>
                    <a:pt x="3770974" y="62810"/>
                    <a:pt x="4030904" y="-523"/>
                    <a:pt x="4290304" y="3"/>
                  </a:cubicBezTo>
                  <a:cubicBezTo>
                    <a:pt x="4549708" y="266"/>
                    <a:pt x="4805955" y="68085"/>
                    <a:pt x="5039734" y="186573"/>
                  </a:cubicBezTo>
                  <a:cubicBezTo>
                    <a:pt x="5461184" y="401905"/>
                    <a:pt x="5820617" y="766338"/>
                    <a:pt x="6076823" y="1169559"/>
                  </a:cubicBezTo>
                  <a:lnTo>
                    <a:pt x="6076823" y="117034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362303" y="1921240"/>
              <a:ext cx="5237144" cy="1347193"/>
            </a:xfrm>
            <a:custGeom>
              <a:rect b="b" l="l" r="r" t="t"/>
              <a:pathLst>
                <a:path extrusionOk="0" h="1347193" w="5237144">
                  <a:moveTo>
                    <a:pt x="5237144" y="687198"/>
                  </a:moveTo>
                  <a:cubicBezTo>
                    <a:pt x="5224191" y="675325"/>
                    <a:pt x="5152944" y="600377"/>
                    <a:pt x="5025225" y="494560"/>
                  </a:cubicBezTo>
                  <a:cubicBezTo>
                    <a:pt x="4897507" y="389794"/>
                    <a:pt x="4710686" y="253364"/>
                    <a:pt x="4463426" y="149918"/>
                  </a:cubicBezTo>
                  <a:cubicBezTo>
                    <a:pt x="4217988" y="45420"/>
                    <a:pt x="3907416" y="-14484"/>
                    <a:pt x="3582028" y="31171"/>
                  </a:cubicBezTo>
                  <a:cubicBezTo>
                    <a:pt x="3256656" y="74975"/>
                    <a:pt x="2927584" y="221432"/>
                    <a:pt x="2635722" y="420406"/>
                  </a:cubicBezTo>
                  <a:cubicBezTo>
                    <a:pt x="2488739" y="519099"/>
                    <a:pt x="2355475" y="635212"/>
                    <a:pt x="2210600" y="747628"/>
                  </a:cubicBezTo>
                  <a:cubicBezTo>
                    <a:pt x="2067572" y="858462"/>
                    <a:pt x="1921378" y="961377"/>
                    <a:pt x="1772014" y="1051100"/>
                  </a:cubicBezTo>
                  <a:cubicBezTo>
                    <a:pt x="1476461" y="1230545"/>
                    <a:pt x="1154513" y="1353782"/>
                    <a:pt x="858960" y="1346921"/>
                  </a:cubicBezTo>
                  <a:cubicBezTo>
                    <a:pt x="562612" y="1344544"/>
                    <a:pt x="336723" y="1221311"/>
                    <a:pt x="202933" y="1129212"/>
                  </a:cubicBezTo>
                  <a:cubicBezTo>
                    <a:pt x="66499" y="1034474"/>
                    <a:pt x="528" y="968239"/>
                    <a:pt x="0" y="968769"/>
                  </a:cubicBezTo>
                  <a:cubicBezTo>
                    <a:pt x="135110" y="1070365"/>
                    <a:pt x="284207" y="1157711"/>
                    <a:pt x="444654" y="1209960"/>
                  </a:cubicBezTo>
                  <a:cubicBezTo>
                    <a:pt x="656820" y="1306808"/>
                    <a:pt x="902764" y="1327129"/>
                    <a:pt x="1129710" y="1277783"/>
                  </a:cubicBezTo>
                  <a:cubicBezTo>
                    <a:pt x="1357446" y="1229488"/>
                    <a:pt x="1568818" y="1130795"/>
                    <a:pt x="1764626" y="1013893"/>
                  </a:cubicBezTo>
                  <a:cubicBezTo>
                    <a:pt x="1961487" y="897781"/>
                    <a:pt x="2144628" y="762144"/>
                    <a:pt x="2322223" y="620962"/>
                  </a:cubicBezTo>
                  <a:cubicBezTo>
                    <a:pt x="2495863" y="479254"/>
                    <a:pt x="2676624" y="352324"/>
                    <a:pt x="2871376" y="248616"/>
                  </a:cubicBezTo>
                  <a:cubicBezTo>
                    <a:pt x="3257709" y="40404"/>
                    <a:pt x="3706063" y="-57232"/>
                    <a:pt x="4130387" y="34599"/>
                  </a:cubicBezTo>
                  <a:cubicBezTo>
                    <a:pt x="4555521" y="122213"/>
                    <a:pt x="4932604" y="375281"/>
                    <a:pt x="5237144" y="687461"/>
                  </a:cubicBezTo>
                  <a:lnTo>
                    <a:pt x="5237144" y="6871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816458" y="1857932"/>
              <a:ext cx="4294785" cy="1341187"/>
            </a:xfrm>
            <a:custGeom>
              <a:rect b="b" l="l" r="r" t="t"/>
              <a:pathLst>
                <a:path extrusionOk="0" h="1341187" w="4294785">
                  <a:moveTo>
                    <a:pt x="4294259" y="277352"/>
                  </a:moveTo>
                  <a:cubicBezTo>
                    <a:pt x="4269202" y="270228"/>
                    <a:pt x="4007166" y="82338"/>
                    <a:pt x="3564099" y="22438"/>
                  </a:cubicBezTo>
                  <a:cubicBezTo>
                    <a:pt x="3344529" y="-5802"/>
                    <a:pt x="3084068" y="10824"/>
                    <a:pt x="2823081" y="91313"/>
                  </a:cubicBezTo>
                  <a:cubicBezTo>
                    <a:pt x="2561832" y="170478"/>
                    <a:pt x="2302695" y="309547"/>
                    <a:pt x="2068361" y="478965"/>
                  </a:cubicBezTo>
                  <a:cubicBezTo>
                    <a:pt x="1836930" y="651549"/>
                    <a:pt x="1617639" y="846296"/>
                    <a:pt x="1386208" y="990381"/>
                  </a:cubicBezTo>
                  <a:cubicBezTo>
                    <a:pt x="1157942" y="1138421"/>
                    <a:pt x="926778" y="1252424"/>
                    <a:pt x="713818" y="1303880"/>
                  </a:cubicBezTo>
                  <a:cubicBezTo>
                    <a:pt x="501121" y="1357449"/>
                    <a:pt x="313499" y="1345839"/>
                    <a:pt x="189999" y="1315757"/>
                  </a:cubicBezTo>
                  <a:cubicBezTo>
                    <a:pt x="65442" y="1286465"/>
                    <a:pt x="263" y="1251894"/>
                    <a:pt x="0" y="1252951"/>
                  </a:cubicBezTo>
                  <a:cubicBezTo>
                    <a:pt x="125609" y="1293063"/>
                    <a:pt x="256234" y="1312855"/>
                    <a:pt x="383693" y="1303091"/>
                  </a:cubicBezTo>
                  <a:cubicBezTo>
                    <a:pt x="740471" y="1316284"/>
                    <a:pt x="1079566" y="1151618"/>
                    <a:pt x="1379083" y="960826"/>
                  </a:cubicBezTo>
                  <a:cubicBezTo>
                    <a:pt x="1685983" y="773462"/>
                    <a:pt x="1943804" y="514589"/>
                    <a:pt x="2255984" y="330921"/>
                  </a:cubicBezTo>
                  <a:cubicBezTo>
                    <a:pt x="2563414" y="144619"/>
                    <a:pt x="2912278" y="15840"/>
                    <a:pt x="3272472" y="1590"/>
                  </a:cubicBezTo>
                  <a:cubicBezTo>
                    <a:pt x="3632431" y="-14509"/>
                    <a:pt x="3989719" y="92633"/>
                    <a:pt x="4294786" y="277616"/>
                  </a:cubicBezTo>
                  <a:lnTo>
                    <a:pt x="4294259" y="277352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1309657" y="1801563"/>
              <a:ext cx="3424503" cy="1334389"/>
            </a:xfrm>
            <a:custGeom>
              <a:rect b="b" l="l" r="r" t="t"/>
              <a:pathLst>
                <a:path extrusionOk="0" h="1334389" w="3424503">
                  <a:moveTo>
                    <a:pt x="3424503" y="96222"/>
                  </a:moveTo>
                  <a:cubicBezTo>
                    <a:pt x="3402846" y="93319"/>
                    <a:pt x="3159554" y="-6167"/>
                    <a:pt x="2790122" y="7026"/>
                  </a:cubicBezTo>
                  <a:cubicBezTo>
                    <a:pt x="2421188" y="14417"/>
                    <a:pt x="1955427" y="184362"/>
                    <a:pt x="1573842" y="461970"/>
                  </a:cubicBezTo>
                  <a:cubicBezTo>
                    <a:pt x="1379091" y="597874"/>
                    <a:pt x="1209410" y="754625"/>
                    <a:pt x="1032867" y="877599"/>
                  </a:cubicBezTo>
                  <a:cubicBezTo>
                    <a:pt x="858438" y="1003472"/>
                    <a:pt x="687173" y="1106917"/>
                    <a:pt x="534118" y="1180804"/>
                  </a:cubicBezTo>
                  <a:cubicBezTo>
                    <a:pt x="226161" y="1329374"/>
                    <a:pt x="-1575" y="1334390"/>
                    <a:pt x="8" y="1334390"/>
                  </a:cubicBezTo>
                  <a:cubicBezTo>
                    <a:pt x="98702" y="1317238"/>
                    <a:pt x="193966" y="1286626"/>
                    <a:pt x="285272" y="1247570"/>
                  </a:cubicBezTo>
                  <a:cubicBezTo>
                    <a:pt x="548367" y="1165502"/>
                    <a:pt x="793785" y="1017721"/>
                    <a:pt x="1025742" y="854638"/>
                  </a:cubicBezTo>
                  <a:cubicBezTo>
                    <a:pt x="1256911" y="693669"/>
                    <a:pt x="1471190" y="492056"/>
                    <a:pt x="1726898" y="342429"/>
                  </a:cubicBezTo>
                  <a:cubicBezTo>
                    <a:pt x="1977853" y="190430"/>
                    <a:pt x="2254939" y="73528"/>
                    <a:pt x="2548121" y="24971"/>
                  </a:cubicBezTo>
                  <a:cubicBezTo>
                    <a:pt x="2840238" y="-24902"/>
                    <a:pt x="3145304" y="431"/>
                    <a:pt x="3424220" y="96485"/>
                  </a:cubicBezTo>
                  <a:lnTo>
                    <a:pt x="3424503" y="96222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1666966" y="1750561"/>
              <a:ext cx="2720188" cy="1248694"/>
            </a:xfrm>
            <a:custGeom>
              <a:rect b="b" l="l" r="r" t="t"/>
              <a:pathLst>
                <a:path extrusionOk="0" h="1248694" w="2720188">
                  <a:moveTo>
                    <a:pt x="2720189" y="15016"/>
                  </a:moveTo>
                  <a:cubicBezTo>
                    <a:pt x="2701446" y="15543"/>
                    <a:pt x="2490053" y="-21137"/>
                    <a:pt x="2191338" y="29529"/>
                  </a:cubicBezTo>
                  <a:cubicBezTo>
                    <a:pt x="1892615" y="75973"/>
                    <a:pt x="1524753" y="230879"/>
                    <a:pt x="1210991" y="451222"/>
                  </a:cubicBezTo>
                  <a:cubicBezTo>
                    <a:pt x="1051337" y="559947"/>
                    <a:pt x="909103" y="685556"/>
                    <a:pt x="775308" y="787419"/>
                  </a:cubicBezTo>
                  <a:cubicBezTo>
                    <a:pt x="639935" y="891391"/>
                    <a:pt x="509573" y="981377"/>
                    <a:pt x="394780" y="1051308"/>
                  </a:cubicBezTo>
                  <a:cubicBezTo>
                    <a:pt x="165462" y="1193280"/>
                    <a:pt x="-787" y="1247379"/>
                    <a:pt x="3" y="1248695"/>
                  </a:cubicBezTo>
                  <a:cubicBezTo>
                    <a:pt x="70728" y="1213334"/>
                    <a:pt x="139339" y="1174015"/>
                    <a:pt x="205575" y="1130210"/>
                  </a:cubicBezTo>
                  <a:cubicBezTo>
                    <a:pt x="401642" y="1030987"/>
                    <a:pt x="589005" y="905377"/>
                    <a:pt x="768976" y="769210"/>
                  </a:cubicBezTo>
                  <a:cubicBezTo>
                    <a:pt x="944726" y="634363"/>
                    <a:pt x="1130770" y="475766"/>
                    <a:pt x="1336074" y="354642"/>
                  </a:cubicBezTo>
                  <a:cubicBezTo>
                    <a:pt x="1739559" y="104476"/>
                    <a:pt x="2231977" y="-50430"/>
                    <a:pt x="2720189" y="150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1974662" y="1710952"/>
              <a:ext cx="2178146" cy="1093819"/>
            </a:xfrm>
            <a:custGeom>
              <a:rect b="b" l="l" r="r" t="t"/>
              <a:pathLst>
                <a:path extrusionOk="0" h="1093819" w="2178146">
                  <a:moveTo>
                    <a:pt x="2178147" y="0"/>
                  </a:moveTo>
                  <a:cubicBezTo>
                    <a:pt x="2162845" y="2109"/>
                    <a:pt x="1988933" y="-3166"/>
                    <a:pt x="1749058" y="53832"/>
                  </a:cubicBezTo>
                  <a:cubicBezTo>
                    <a:pt x="1509182" y="108194"/>
                    <a:pt x="1212835" y="234597"/>
                    <a:pt x="953431" y="406917"/>
                  </a:cubicBezTo>
                  <a:cubicBezTo>
                    <a:pt x="823337" y="490831"/>
                    <a:pt x="699043" y="587152"/>
                    <a:pt x="591112" y="675555"/>
                  </a:cubicBezTo>
                  <a:cubicBezTo>
                    <a:pt x="485820" y="762375"/>
                    <a:pt x="384750" y="837581"/>
                    <a:pt x="297667" y="900918"/>
                  </a:cubicBezTo>
                  <a:cubicBezTo>
                    <a:pt x="122448" y="1025471"/>
                    <a:pt x="-263" y="1093556"/>
                    <a:pt x="0" y="1093820"/>
                  </a:cubicBezTo>
                  <a:cubicBezTo>
                    <a:pt x="51460" y="1056083"/>
                    <a:pt x="102390" y="1017820"/>
                    <a:pt x="152004" y="977181"/>
                  </a:cubicBezTo>
                  <a:cubicBezTo>
                    <a:pt x="300837" y="881390"/>
                    <a:pt x="445181" y="774248"/>
                    <a:pt x="585837" y="661042"/>
                  </a:cubicBezTo>
                  <a:cubicBezTo>
                    <a:pt x="731238" y="542554"/>
                    <a:pt x="890098" y="428028"/>
                    <a:pt x="1056877" y="330651"/>
                  </a:cubicBezTo>
                  <a:cubicBezTo>
                    <a:pt x="1390171" y="135110"/>
                    <a:pt x="1777030" y="263"/>
                    <a:pt x="217814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5" name="Google Shape;295;p14"/>
          <p:cNvGrpSpPr/>
          <p:nvPr/>
        </p:nvGrpSpPr>
        <p:grpSpPr>
          <a:xfrm flipH="1">
            <a:off x="4259975" y="2603945"/>
            <a:ext cx="8008271" cy="3074688"/>
            <a:chOff x="-127738" y="1719303"/>
            <a:chExt cx="5171297" cy="1985463"/>
          </a:xfrm>
        </p:grpSpPr>
        <p:sp>
          <p:nvSpPr>
            <p:cNvPr id="296" name="Google Shape;296;p14"/>
            <p:cNvSpPr/>
            <p:nvPr/>
          </p:nvSpPr>
          <p:spPr>
            <a:xfrm>
              <a:off x="-84243" y="1893713"/>
              <a:ext cx="5127802" cy="1811053"/>
            </a:xfrm>
            <a:custGeom>
              <a:rect b="b" l="l" r="r" t="t"/>
              <a:pathLst>
                <a:path extrusionOk="0" h="1811053" w="5127802">
                  <a:moveTo>
                    <a:pt x="5127034" y="1200260"/>
                  </a:moveTo>
                  <a:cubicBezTo>
                    <a:pt x="5084286" y="1214510"/>
                    <a:pt x="4674170" y="1445941"/>
                    <a:pt x="4013143" y="1659164"/>
                  </a:cubicBezTo>
                  <a:cubicBezTo>
                    <a:pt x="3847158" y="1710357"/>
                    <a:pt x="3663754" y="1757594"/>
                    <a:pt x="3463198" y="1786619"/>
                  </a:cubicBezTo>
                  <a:cubicBezTo>
                    <a:pt x="3263435" y="1815122"/>
                    <a:pt x="3042824" y="1825149"/>
                    <a:pt x="2815089" y="1780814"/>
                  </a:cubicBezTo>
                  <a:cubicBezTo>
                    <a:pt x="2587353" y="1739385"/>
                    <a:pt x="2360144" y="1629078"/>
                    <a:pt x="2177266" y="1478925"/>
                  </a:cubicBezTo>
                  <a:cubicBezTo>
                    <a:pt x="1992283" y="1329565"/>
                    <a:pt x="1845032" y="1152760"/>
                    <a:pt x="1704643" y="984398"/>
                  </a:cubicBezTo>
                  <a:cubicBezTo>
                    <a:pt x="1430197" y="643983"/>
                    <a:pt x="1149686" y="337872"/>
                    <a:pt x="815865" y="160273"/>
                  </a:cubicBezTo>
                  <a:cubicBezTo>
                    <a:pt x="656211" y="72396"/>
                    <a:pt x="489170" y="28854"/>
                    <a:pt x="360656" y="56564"/>
                  </a:cubicBezTo>
                  <a:cubicBezTo>
                    <a:pt x="232934" y="82160"/>
                    <a:pt x="140045" y="177688"/>
                    <a:pt x="93337" y="292480"/>
                  </a:cubicBezTo>
                  <a:cubicBezTo>
                    <a:pt x="45573" y="405160"/>
                    <a:pt x="47948" y="532619"/>
                    <a:pt x="80142" y="598855"/>
                  </a:cubicBezTo>
                  <a:cubicBezTo>
                    <a:pt x="114184" y="663244"/>
                    <a:pt x="137406" y="665883"/>
                    <a:pt x="195198" y="663507"/>
                  </a:cubicBezTo>
                  <a:cubicBezTo>
                    <a:pt x="250614" y="657176"/>
                    <a:pt x="307350" y="629730"/>
                    <a:pt x="342976" y="609938"/>
                  </a:cubicBezTo>
                  <a:cubicBezTo>
                    <a:pt x="379656" y="589884"/>
                    <a:pt x="398920" y="575635"/>
                    <a:pt x="398920" y="576424"/>
                  </a:cubicBezTo>
                  <a:cubicBezTo>
                    <a:pt x="334267" y="629730"/>
                    <a:pt x="264337" y="675121"/>
                    <a:pt x="201267" y="692273"/>
                  </a:cubicBezTo>
                  <a:cubicBezTo>
                    <a:pt x="137934" y="708899"/>
                    <a:pt x="90434" y="703883"/>
                    <a:pt x="44517" y="655330"/>
                  </a:cubicBezTo>
                  <a:cubicBezTo>
                    <a:pt x="-6150" y="578274"/>
                    <a:pt x="-11691" y="452134"/>
                    <a:pt x="18392" y="343677"/>
                  </a:cubicBezTo>
                  <a:cubicBezTo>
                    <a:pt x="47684" y="233370"/>
                    <a:pt x="112073" y="132826"/>
                    <a:pt x="199684" y="71870"/>
                  </a:cubicBezTo>
                  <a:cubicBezTo>
                    <a:pt x="376226" y="-56116"/>
                    <a:pt x="635627" y="1938"/>
                    <a:pt x="849380" y="127815"/>
                  </a:cubicBezTo>
                  <a:cubicBezTo>
                    <a:pt x="1071573" y="254217"/>
                    <a:pt x="1267114" y="426008"/>
                    <a:pt x="1442600" y="620759"/>
                  </a:cubicBezTo>
                  <a:cubicBezTo>
                    <a:pt x="1619669" y="814980"/>
                    <a:pt x="1777740" y="1033745"/>
                    <a:pt x="1968796" y="1241426"/>
                  </a:cubicBezTo>
                  <a:cubicBezTo>
                    <a:pt x="2156422" y="1448050"/>
                    <a:pt x="2400783" y="1643328"/>
                    <a:pt x="2692908" y="1727245"/>
                  </a:cubicBezTo>
                  <a:cubicBezTo>
                    <a:pt x="2982920" y="1814592"/>
                    <a:pt x="3282963" y="1801925"/>
                    <a:pt x="3561628" y="1754955"/>
                  </a:cubicBezTo>
                  <a:cubicBezTo>
                    <a:pt x="4121864" y="1654148"/>
                    <a:pt x="4632231" y="1433801"/>
                    <a:pt x="5127803" y="1200260"/>
                  </a:cubicBezTo>
                  <a:lnTo>
                    <a:pt x="5127034" y="120026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-127738" y="1826132"/>
              <a:ext cx="4396243" cy="1804835"/>
            </a:xfrm>
            <a:custGeom>
              <a:rect b="b" l="l" r="r" t="t"/>
              <a:pathLst>
                <a:path extrusionOk="0" h="1804835" w="4396243">
                  <a:moveTo>
                    <a:pt x="4396244" y="1529354"/>
                  </a:moveTo>
                  <a:cubicBezTo>
                    <a:pt x="4361430" y="1535689"/>
                    <a:pt x="4018639" y="1701144"/>
                    <a:pt x="3467903" y="1785062"/>
                  </a:cubicBezTo>
                  <a:cubicBezTo>
                    <a:pt x="3196359" y="1821216"/>
                    <a:pt x="2850139" y="1822535"/>
                    <a:pt x="2529511" y="1659716"/>
                  </a:cubicBezTo>
                  <a:cubicBezTo>
                    <a:pt x="2207042" y="1500062"/>
                    <a:pt x="1972445" y="1207148"/>
                    <a:pt x="1751830" y="941671"/>
                  </a:cubicBezTo>
                  <a:cubicBezTo>
                    <a:pt x="1531487" y="671977"/>
                    <a:pt x="1300582" y="420755"/>
                    <a:pt x="1036429" y="248964"/>
                  </a:cubicBezTo>
                  <a:cubicBezTo>
                    <a:pt x="905274" y="161618"/>
                    <a:pt x="772014" y="93269"/>
                    <a:pt x="640332" y="61338"/>
                  </a:cubicBezTo>
                  <a:cubicBezTo>
                    <a:pt x="509443" y="29143"/>
                    <a:pt x="383568" y="37592"/>
                    <a:pt x="287248" y="86938"/>
                  </a:cubicBezTo>
                  <a:cubicBezTo>
                    <a:pt x="89859" y="187214"/>
                    <a:pt x="27582" y="402813"/>
                    <a:pt x="25734" y="526840"/>
                  </a:cubicBezTo>
                  <a:cubicBezTo>
                    <a:pt x="23887" y="659048"/>
                    <a:pt x="66637" y="714730"/>
                    <a:pt x="64262" y="713936"/>
                  </a:cubicBezTo>
                  <a:cubicBezTo>
                    <a:pt x="-6988" y="616299"/>
                    <a:pt x="-17016" y="453743"/>
                    <a:pt x="24415" y="314143"/>
                  </a:cubicBezTo>
                  <a:cubicBezTo>
                    <a:pt x="100151" y="122562"/>
                    <a:pt x="289623" y="-10439"/>
                    <a:pt x="493873" y="644"/>
                  </a:cubicBezTo>
                  <a:cubicBezTo>
                    <a:pt x="698387" y="5923"/>
                    <a:pt x="892081" y="107519"/>
                    <a:pt x="1065985" y="225744"/>
                  </a:cubicBezTo>
                  <a:cubicBezTo>
                    <a:pt x="1420916" y="463507"/>
                    <a:pt x="1676361" y="812103"/>
                    <a:pt x="1956082" y="1146713"/>
                  </a:cubicBezTo>
                  <a:cubicBezTo>
                    <a:pt x="2097791" y="1312702"/>
                    <a:pt x="2254806" y="1476312"/>
                    <a:pt x="2450346" y="1595326"/>
                  </a:cubicBezTo>
                  <a:cubicBezTo>
                    <a:pt x="2644567" y="1715924"/>
                    <a:pt x="2873622" y="1778731"/>
                    <a:pt x="3098986" y="1790078"/>
                  </a:cubicBezTo>
                  <a:cubicBezTo>
                    <a:pt x="3553930" y="1810395"/>
                    <a:pt x="3985918" y="1678714"/>
                    <a:pt x="4395718" y="1529354"/>
                  </a:cubicBezTo>
                  <a:lnTo>
                    <a:pt x="4396244" y="152935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-124170" y="1763556"/>
              <a:ext cx="3731916" cy="1797813"/>
            </a:xfrm>
            <a:custGeom>
              <a:rect b="b" l="l" r="r" t="t"/>
              <a:pathLst>
                <a:path extrusionOk="0" h="1797813" w="3731916">
                  <a:moveTo>
                    <a:pt x="3731917" y="1727041"/>
                  </a:moveTo>
                  <a:cubicBezTo>
                    <a:pt x="3718198" y="1730206"/>
                    <a:pt x="3638765" y="1750265"/>
                    <a:pt x="3508140" y="1771113"/>
                  </a:cubicBezTo>
                  <a:cubicBezTo>
                    <a:pt x="3377516" y="1790110"/>
                    <a:pt x="3193322" y="1812015"/>
                    <a:pt x="2976666" y="1785625"/>
                  </a:cubicBezTo>
                  <a:cubicBezTo>
                    <a:pt x="2761071" y="1760818"/>
                    <a:pt x="2515127" y="1670043"/>
                    <a:pt x="2308499" y="1498512"/>
                  </a:cubicBezTo>
                  <a:cubicBezTo>
                    <a:pt x="2099235" y="1330681"/>
                    <a:pt x="1925599" y="1105848"/>
                    <a:pt x="1746153" y="892625"/>
                  </a:cubicBezTo>
                  <a:cubicBezTo>
                    <a:pt x="1567765" y="678083"/>
                    <a:pt x="1376709" y="474097"/>
                    <a:pt x="1166915" y="320512"/>
                  </a:cubicBezTo>
                  <a:cubicBezTo>
                    <a:pt x="959234" y="167456"/>
                    <a:pt x="737834" y="51611"/>
                    <a:pt x="532530" y="36831"/>
                  </a:cubicBezTo>
                  <a:cubicBezTo>
                    <a:pt x="325639" y="17833"/>
                    <a:pt x="168097" y="119692"/>
                    <a:pt x="95792" y="210208"/>
                  </a:cubicBezTo>
                  <a:cubicBezTo>
                    <a:pt x="20055" y="301514"/>
                    <a:pt x="1319" y="369332"/>
                    <a:pt x="0" y="368275"/>
                  </a:cubicBezTo>
                  <a:cubicBezTo>
                    <a:pt x="34569" y="251110"/>
                    <a:pt x="106083" y="138431"/>
                    <a:pt x="215333" y="64277"/>
                  </a:cubicBezTo>
                  <a:cubicBezTo>
                    <a:pt x="377097" y="-24652"/>
                    <a:pt x="572112" y="-11985"/>
                    <a:pt x="736252" y="45806"/>
                  </a:cubicBezTo>
                  <a:cubicBezTo>
                    <a:pt x="903557" y="103334"/>
                    <a:pt x="1052127" y="198861"/>
                    <a:pt x="1191459" y="303097"/>
                  </a:cubicBezTo>
                  <a:cubicBezTo>
                    <a:pt x="1471181" y="513680"/>
                    <a:pt x="1689682" y="788123"/>
                    <a:pt x="1907653" y="1056234"/>
                  </a:cubicBezTo>
                  <a:cubicBezTo>
                    <a:pt x="2124042" y="1321710"/>
                    <a:pt x="2366820" y="1591404"/>
                    <a:pt x="2700641" y="1710152"/>
                  </a:cubicBezTo>
                  <a:cubicBezTo>
                    <a:pt x="3031292" y="1831276"/>
                    <a:pt x="3394667" y="1801194"/>
                    <a:pt x="3731917" y="172704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190647" y="1719303"/>
              <a:ext cx="2993822" cy="1782089"/>
            </a:xfrm>
            <a:custGeom>
              <a:rect b="b" l="l" r="r" t="t"/>
              <a:pathLst>
                <a:path extrusionOk="0" h="1782089" w="2993822">
                  <a:moveTo>
                    <a:pt x="2993822" y="1776572"/>
                  </a:moveTo>
                  <a:cubicBezTo>
                    <a:pt x="2989070" y="1775779"/>
                    <a:pt x="2972181" y="1777629"/>
                    <a:pt x="2944476" y="1779212"/>
                  </a:cubicBezTo>
                  <a:cubicBezTo>
                    <a:pt x="2855542" y="1784753"/>
                    <a:pt x="2657362" y="1790559"/>
                    <a:pt x="2414584" y="1711394"/>
                  </a:cubicBezTo>
                  <a:cubicBezTo>
                    <a:pt x="2257043" y="1658614"/>
                    <a:pt x="2089738" y="1558071"/>
                    <a:pt x="1938792" y="1415836"/>
                  </a:cubicBezTo>
                  <a:cubicBezTo>
                    <a:pt x="1786530" y="1275184"/>
                    <a:pt x="1646667" y="1100754"/>
                    <a:pt x="1502849" y="928433"/>
                  </a:cubicBezTo>
                  <a:cubicBezTo>
                    <a:pt x="1359558" y="755850"/>
                    <a:pt x="1209405" y="585905"/>
                    <a:pt x="1048961" y="446310"/>
                  </a:cubicBezTo>
                  <a:cubicBezTo>
                    <a:pt x="889044" y="305921"/>
                    <a:pt x="723848" y="195350"/>
                    <a:pt x="568684" y="120140"/>
                  </a:cubicBezTo>
                  <a:cubicBezTo>
                    <a:pt x="413515" y="45197"/>
                    <a:pt x="266264" y="16698"/>
                    <a:pt x="162293" y="18808"/>
                  </a:cubicBezTo>
                  <a:cubicBezTo>
                    <a:pt x="57792" y="20653"/>
                    <a:pt x="-263" y="43351"/>
                    <a:pt x="1" y="42295"/>
                  </a:cubicBezTo>
                  <a:cubicBezTo>
                    <a:pt x="101862" y="1392"/>
                    <a:pt x="215598" y="-6789"/>
                    <a:pt x="324318" y="4821"/>
                  </a:cubicBezTo>
                  <a:cubicBezTo>
                    <a:pt x="912001" y="165265"/>
                    <a:pt x="1288570" y="636045"/>
                    <a:pt x="1631891" y="1059585"/>
                  </a:cubicBezTo>
                  <a:cubicBezTo>
                    <a:pt x="1806321" y="1272018"/>
                    <a:pt x="1986823" y="1480751"/>
                    <a:pt x="2218780" y="1614279"/>
                  </a:cubicBezTo>
                  <a:cubicBezTo>
                    <a:pt x="2448625" y="1750446"/>
                    <a:pt x="2723335" y="1794255"/>
                    <a:pt x="2993559" y="1776309"/>
                  </a:cubicBezTo>
                  <a:lnTo>
                    <a:pt x="2993822" y="1776572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611280" y="1724379"/>
              <a:ext cx="2249132" cy="1710539"/>
            </a:xfrm>
            <a:custGeom>
              <a:rect b="b" l="l" r="r" t="t"/>
              <a:pathLst>
                <a:path extrusionOk="0" h="1710539" w="2249132">
                  <a:moveTo>
                    <a:pt x="2249133" y="1710273"/>
                  </a:moveTo>
                  <a:cubicBezTo>
                    <a:pt x="2234353" y="1705524"/>
                    <a:pt x="2050423" y="1696817"/>
                    <a:pt x="1826909" y="1573053"/>
                  </a:cubicBezTo>
                  <a:cubicBezTo>
                    <a:pt x="1599700" y="1454302"/>
                    <a:pt x="1368273" y="1190412"/>
                    <a:pt x="1141853" y="911480"/>
                  </a:cubicBezTo>
                  <a:cubicBezTo>
                    <a:pt x="916494" y="632022"/>
                    <a:pt x="654714" y="364967"/>
                    <a:pt x="420647" y="212442"/>
                  </a:cubicBezTo>
                  <a:cubicBezTo>
                    <a:pt x="193175" y="53577"/>
                    <a:pt x="-1313" y="-781"/>
                    <a:pt x="7" y="8"/>
                  </a:cubicBezTo>
                  <a:cubicBezTo>
                    <a:pt x="86564" y="17954"/>
                    <a:pt x="169688" y="46190"/>
                    <a:pt x="249646" y="79967"/>
                  </a:cubicBezTo>
                  <a:cubicBezTo>
                    <a:pt x="668174" y="307439"/>
                    <a:pt x="971383" y="674774"/>
                    <a:pt x="1245299" y="1016246"/>
                  </a:cubicBezTo>
                  <a:cubicBezTo>
                    <a:pt x="1384631" y="1186190"/>
                    <a:pt x="1524757" y="1350329"/>
                    <a:pt x="1689423" y="1475939"/>
                  </a:cubicBezTo>
                  <a:cubicBezTo>
                    <a:pt x="1853036" y="1602078"/>
                    <a:pt x="2043565" y="1682830"/>
                    <a:pt x="2249133" y="1710540"/>
                  </a:cubicBezTo>
                  <a:lnTo>
                    <a:pt x="2249133" y="17102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987846" y="1857389"/>
              <a:ext cx="1691539" cy="1496251"/>
            </a:xfrm>
            <a:custGeom>
              <a:rect b="b" l="l" r="r" t="t"/>
              <a:pathLst>
                <a:path extrusionOk="0" h="1496251" w="1691539">
                  <a:moveTo>
                    <a:pt x="1691539" y="1496252"/>
                  </a:moveTo>
                  <a:cubicBezTo>
                    <a:pt x="1679929" y="1492030"/>
                    <a:pt x="1546665" y="1459835"/>
                    <a:pt x="1382262" y="1348471"/>
                  </a:cubicBezTo>
                  <a:cubicBezTo>
                    <a:pt x="1215747" y="1240014"/>
                    <a:pt x="1031290" y="1036818"/>
                    <a:pt x="850525" y="814888"/>
                  </a:cubicBezTo>
                  <a:cubicBezTo>
                    <a:pt x="670023" y="593751"/>
                    <a:pt x="473426" y="369707"/>
                    <a:pt x="301372" y="224307"/>
                  </a:cubicBezTo>
                  <a:cubicBezTo>
                    <a:pt x="131428" y="76530"/>
                    <a:pt x="-1310" y="1320"/>
                    <a:pt x="10" y="0"/>
                  </a:cubicBezTo>
                  <a:cubicBezTo>
                    <a:pt x="60707" y="31401"/>
                    <a:pt x="120871" y="64390"/>
                    <a:pt x="178929" y="100543"/>
                  </a:cubicBezTo>
                  <a:cubicBezTo>
                    <a:pt x="482400" y="331444"/>
                    <a:pt x="711719" y="628322"/>
                    <a:pt x="932597" y="897749"/>
                  </a:cubicBezTo>
                  <a:cubicBezTo>
                    <a:pt x="1152677" y="1167973"/>
                    <a:pt x="1386748" y="1406792"/>
                    <a:pt x="1691539" y="1495985"/>
                  </a:cubicBezTo>
                  <a:lnTo>
                    <a:pt x="1691539" y="1496252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p14"/>
          <p:cNvGrpSpPr/>
          <p:nvPr/>
        </p:nvGrpSpPr>
        <p:grpSpPr>
          <a:xfrm flipH="1">
            <a:off x="24649" y="4461094"/>
            <a:ext cx="8239480" cy="2244458"/>
            <a:chOff x="2457912" y="2918568"/>
            <a:chExt cx="5320599" cy="1572410"/>
          </a:xfrm>
        </p:grpSpPr>
        <p:sp>
          <p:nvSpPr>
            <p:cNvPr id="303" name="Google Shape;303;p14"/>
            <p:cNvSpPr/>
            <p:nvPr/>
          </p:nvSpPr>
          <p:spPr>
            <a:xfrm>
              <a:off x="2457912" y="2918568"/>
              <a:ext cx="5320357" cy="785591"/>
            </a:xfrm>
            <a:custGeom>
              <a:rect b="b" l="l" r="r" t="t"/>
              <a:pathLst>
                <a:path extrusionOk="0" h="785591" w="5320357">
                  <a:moveTo>
                    <a:pt x="5320358" y="52699"/>
                  </a:moveTo>
                  <a:cubicBezTo>
                    <a:pt x="5003268" y="409893"/>
                    <a:pt x="4561294" y="630763"/>
                    <a:pt x="4102844" y="729743"/>
                  </a:cubicBezTo>
                  <a:cubicBezTo>
                    <a:pt x="3631075" y="829639"/>
                    <a:pt x="3139633" y="788627"/>
                    <a:pt x="2679563" y="661468"/>
                  </a:cubicBezTo>
                  <a:cubicBezTo>
                    <a:pt x="2447687" y="600062"/>
                    <a:pt x="2228197" y="504060"/>
                    <a:pt x="2000450" y="434866"/>
                  </a:cubicBezTo>
                  <a:cubicBezTo>
                    <a:pt x="1773391" y="363611"/>
                    <a:pt x="1541283" y="305188"/>
                    <a:pt x="1304375" y="281130"/>
                  </a:cubicBezTo>
                  <a:cubicBezTo>
                    <a:pt x="1068381" y="256841"/>
                    <a:pt x="825061" y="270819"/>
                    <a:pt x="600066" y="350551"/>
                  </a:cubicBezTo>
                  <a:cubicBezTo>
                    <a:pt x="374152" y="427992"/>
                    <a:pt x="174361" y="567300"/>
                    <a:pt x="0" y="729055"/>
                  </a:cubicBezTo>
                  <a:cubicBezTo>
                    <a:pt x="172989" y="565924"/>
                    <a:pt x="371634" y="424328"/>
                    <a:pt x="598001" y="344597"/>
                  </a:cubicBezTo>
                  <a:cubicBezTo>
                    <a:pt x="823453" y="262569"/>
                    <a:pt x="1068155" y="246304"/>
                    <a:pt x="1305520" y="268755"/>
                  </a:cubicBezTo>
                  <a:cubicBezTo>
                    <a:pt x="1543805" y="290752"/>
                    <a:pt x="1777520" y="347572"/>
                    <a:pt x="2005713" y="416997"/>
                  </a:cubicBezTo>
                  <a:cubicBezTo>
                    <a:pt x="2235282" y="484816"/>
                    <a:pt x="2455459" y="578752"/>
                    <a:pt x="2685717" y="637410"/>
                  </a:cubicBezTo>
                  <a:cubicBezTo>
                    <a:pt x="3143964" y="759756"/>
                    <a:pt x="3630832" y="795728"/>
                    <a:pt x="4094586" y="693314"/>
                  </a:cubicBezTo>
                  <a:cubicBezTo>
                    <a:pt x="4553522" y="591127"/>
                    <a:pt x="4997763" y="358571"/>
                    <a:pt x="5299996" y="0"/>
                  </a:cubicBezTo>
                  <a:lnTo>
                    <a:pt x="5319913" y="15124"/>
                  </a:lnTo>
                  <a:lnTo>
                    <a:pt x="5319913" y="52925"/>
                  </a:lnTo>
                  <a:lnTo>
                    <a:pt x="5320358" y="5269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2458142" y="3050998"/>
              <a:ext cx="5320126" cy="746696"/>
            </a:xfrm>
            <a:custGeom>
              <a:rect b="b" l="l" r="r" t="t"/>
              <a:pathLst>
                <a:path extrusionOk="0" h="746696" w="5320126">
                  <a:moveTo>
                    <a:pt x="5320127" y="58196"/>
                  </a:moveTo>
                  <a:cubicBezTo>
                    <a:pt x="4996156" y="404853"/>
                    <a:pt x="4552117" y="614040"/>
                    <a:pt x="4094800" y="702248"/>
                  </a:cubicBezTo>
                  <a:cubicBezTo>
                    <a:pt x="3621898" y="791607"/>
                    <a:pt x="3132035" y="740054"/>
                    <a:pt x="2675649" y="602810"/>
                  </a:cubicBezTo>
                  <a:cubicBezTo>
                    <a:pt x="2445392" y="536595"/>
                    <a:pt x="2228412" y="436015"/>
                    <a:pt x="2002972" y="361781"/>
                  </a:cubicBezTo>
                  <a:cubicBezTo>
                    <a:pt x="1777977" y="285713"/>
                    <a:pt x="1547469" y="222246"/>
                    <a:pt x="1311706" y="193148"/>
                  </a:cubicBezTo>
                  <a:cubicBezTo>
                    <a:pt x="1076631" y="163593"/>
                    <a:pt x="833764" y="172296"/>
                    <a:pt x="607166" y="246992"/>
                  </a:cubicBezTo>
                  <a:cubicBezTo>
                    <a:pt x="379880" y="319162"/>
                    <a:pt x="177567" y="454115"/>
                    <a:pt x="0" y="611749"/>
                  </a:cubicBezTo>
                  <a:cubicBezTo>
                    <a:pt x="176191" y="452512"/>
                    <a:pt x="377589" y="315725"/>
                    <a:pt x="605332" y="241033"/>
                  </a:cubicBezTo>
                  <a:cubicBezTo>
                    <a:pt x="832161" y="164050"/>
                    <a:pt x="1076631" y="153282"/>
                    <a:pt x="1313078" y="180777"/>
                  </a:cubicBezTo>
                  <a:cubicBezTo>
                    <a:pt x="1550448" y="208041"/>
                    <a:pt x="1782309" y="269674"/>
                    <a:pt x="2008923" y="344135"/>
                  </a:cubicBezTo>
                  <a:cubicBezTo>
                    <a:pt x="2236427" y="416767"/>
                    <a:pt x="2454095" y="515290"/>
                    <a:pt x="2682733" y="578983"/>
                  </a:cubicBezTo>
                  <a:cubicBezTo>
                    <a:pt x="3137540" y="711187"/>
                    <a:pt x="3622586" y="757696"/>
                    <a:pt x="4087716" y="665589"/>
                  </a:cubicBezTo>
                  <a:cubicBezTo>
                    <a:pt x="4548028" y="573713"/>
                    <a:pt x="4996399" y="351240"/>
                    <a:pt x="5305918" y="0"/>
                  </a:cubicBezTo>
                  <a:lnTo>
                    <a:pt x="5320127" y="11225"/>
                  </a:lnTo>
                  <a:lnTo>
                    <a:pt x="5320127" y="57969"/>
                  </a:lnTo>
                  <a:lnTo>
                    <a:pt x="5320127" y="5819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2457912" y="3183886"/>
              <a:ext cx="5320357" cy="709117"/>
            </a:xfrm>
            <a:custGeom>
              <a:rect b="b" l="l" r="r" t="t"/>
              <a:pathLst>
                <a:path extrusionOk="0" h="709117" w="5320357">
                  <a:moveTo>
                    <a:pt x="5320358" y="63009"/>
                  </a:moveTo>
                  <a:cubicBezTo>
                    <a:pt x="4989748" y="399356"/>
                    <a:pt x="4543644" y="597086"/>
                    <a:pt x="4087016" y="674758"/>
                  </a:cubicBezTo>
                  <a:cubicBezTo>
                    <a:pt x="3612737" y="753575"/>
                    <a:pt x="3124938" y="691254"/>
                    <a:pt x="2672196" y="544388"/>
                  </a:cubicBezTo>
                  <a:cubicBezTo>
                    <a:pt x="2443801" y="473133"/>
                    <a:pt x="2229331" y="367967"/>
                    <a:pt x="2005713" y="288919"/>
                  </a:cubicBezTo>
                  <a:cubicBezTo>
                    <a:pt x="1782782" y="208041"/>
                    <a:pt x="1554116" y="139535"/>
                    <a:pt x="1319037" y="105397"/>
                  </a:cubicBezTo>
                  <a:cubicBezTo>
                    <a:pt x="1085108" y="70798"/>
                    <a:pt x="842241" y="74008"/>
                    <a:pt x="614497" y="143660"/>
                  </a:cubicBezTo>
                  <a:cubicBezTo>
                    <a:pt x="386066" y="210790"/>
                    <a:pt x="180777" y="340929"/>
                    <a:pt x="0" y="494669"/>
                  </a:cubicBezTo>
                  <a:cubicBezTo>
                    <a:pt x="179401" y="339557"/>
                    <a:pt x="383548" y="207353"/>
                    <a:pt x="612668" y="137701"/>
                  </a:cubicBezTo>
                  <a:cubicBezTo>
                    <a:pt x="840869" y="65758"/>
                    <a:pt x="1085339" y="60487"/>
                    <a:pt x="1320871" y="93022"/>
                  </a:cubicBezTo>
                  <a:cubicBezTo>
                    <a:pt x="1557322" y="125330"/>
                    <a:pt x="1787600" y="192233"/>
                    <a:pt x="2012108" y="271277"/>
                  </a:cubicBezTo>
                  <a:cubicBezTo>
                    <a:pt x="2237589" y="348722"/>
                    <a:pt x="2452949" y="452054"/>
                    <a:pt x="2679766" y="520561"/>
                  </a:cubicBezTo>
                  <a:cubicBezTo>
                    <a:pt x="3130929" y="662613"/>
                    <a:pt x="3614357" y="719664"/>
                    <a:pt x="4080822" y="637867"/>
                  </a:cubicBezTo>
                  <a:cubicBezTo>
                    <a:pt x="4542511" y="556302"/>
                    <a:pt x="4995253" y="343909"/>
                    <a:pt x="5311897" y="0"/>
                  </a:cubicBezTo>
                  <a:lnTo>
                    <a:pt x="5320358" y="7104"/>
                  </a:lnTo>
                  <a:lnTo>
                    <a:pt x="5320358" y="6300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2457912" y="3296145"/>
              <a:ext cx="5320357" cy="693410"/>
            </a:xfrm>
            <a:custGeom>
              <a:rect b="b" l="l" r="r" t="t"/>
              <a:pathLst>
                <a:path extrusionOk="0" h="693410" w="5320357">
                  <a:moveTo>
                    <a:pt x="5320358" y="87994"/>
                  </a:moveTo>
                  <a:cubicBezTo>
                    <a:pt x="4983109" y="414030"/>
                    <a:pt x="4535184" y="600300"/>
                    <a:pt x="4079000" y="667661"/>
                  </a:cubicBezTo>
                  <a:cubicBezTo>
                    <a:pt x="3603588" y="736171"/>
                    <a:pt x="3117409" y="663083"/>
                    <a:pt x="2668309" y="506363"/>
                  </a:cubicBezTo>
                  <a:cubicBezTo>
                    <a:pt x="2441736" y="430295"/>
                    <a:pt x="2229776" y="320320"/>
                    <a:pt x="2008222" y="236463"/>
                  </a:cubicBezTo>
                  <a:cubicBezTo>
                    <a:pt x="1787114" y="150772"/>
                    <a:pt x="1560301" y="77226"/>
                    <a:pt x="1326372" y="37817"/>
                  </a:cubicBezTo>
                  <a:cubicBezTo>
                    <a:pt x="1093358" y="-1822"/>
                    <a:pt x="850722" y="-4113"/>
                    <a:pt x="621602" y="60499"/>
                  </a:cubicBezTo>
                  <a:cubicBezTo>
                    <a:pt x="391794" y="122589"/>
                    <a:pt x="183983" y="248146"/>
                    <a:pt x="0" y="397534"/>
                  </a:cubicBezTo>
                  <a:cubicBezTo>
                    <a:pt x="182611" y="246543"/>
                    <a:pt x="389503" y="118925"/>
                    <a:pt x="619768" y="54540"/>
                  </a:cubicBezTo>
                  <a:cubicBezTo>
                    <a:pt x="849345" y="-12363"/>
                    <a:pt x="1093585" y="-12363"/>
                    <a:pt x="1328202" y="25673"/>
                  </a:cubicBezTo>
                  <a:cubicBezTo>
                    <a:pt x="1563738" y="63248"/>
                    <a:pt x="1792174" y="134960"/>
                    <a:pt x="2014659" y="219048"/>
                  </a:cubicBezTo>
                  <a:cubicBezTo>
                    <a:pt x="2238277" y="301532"/>
                    <a:pt x="2450885" y="409447"/>
                    <a:pt x="2676325" y="482763"/>
                  </a:cubicBezTo>
                  <a:cubicBezTo>
                    <a:pt x="3123805" y="634669"/>
                    <a:pt x="3605653" y="702260"/>
                    <a:pt x="4073495" y="630775"/>
                  </a:cubicBezTo>
                  <a:cubicBezTo>
                    <a:pt x="4536560" y="559289"/>
                    <a:pt x="4993431" y="357206"/>
                    <a:pt x="5317403" y="20633"/>
                  </a:cubicBezTo>
                  <a:lnTo>
                    <a:pt x="5320156" y="22924"/>
                  </a:lnTo>
                  <a:lnTo>
                    <a:pt x="5320156" y="87763"/>
                  </a:lnTo>
                  <a:lnTo>
                    <a:pt x="5320358" y="8799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2458142" y="3333588"/>
              <a:ext cx="5320126" cy="753598"/>
            </a:xfrm>
            <a:custGeom>
              <a:rect b="b" l="l" r="r" t="t"/>
              <a:pathLst>
                <a:path extrusionOk="0" h="753598" w="5320126">
                  <a:moveTo>
                    <a:pt x="5320127" y="187107"/>
                  </a:moveTo>
                  <a:cubicBezTo>
                    <a:pt x="4976442" y="503059"/>
                    <a:pt x="4526249" y="678334"/>
                    <a:pt x="4070997" y="735385"/>
                  </a:cubicBezTo>
                  <a:cubicBezTo>
                    <a:pt x="3594168" y="793111"/>
                    <a:pt x="3110053" y="709497"/>
                    <a:pt x="2664638" y="542925"/>
                  </a:cubicBezTo>
                  <a:cubicBezTo>
                    <a:pt x="2439886" y="461816"/>
                    <a:pt x="2230476" y="347258"/>
                    <a:pt x="2010744" y="258588"/>
                  </a:cubicBezTo>
                  <a:cubicBezTo>
                    <a:pt x="1791700" y="168089"/>
                    <a:pt x="1566714" y="89729"/>
                    <a:pt x="1333699" y="45050"/>
                  </a:cubicBezTo>
                  <a:cubicBezTo>
                    <a:pt x="1101604" y="144"/>
                    <a:pt x="859194" y="-7187"/>
                    <a:pt x="628702" y="52154"/>
                  </a:cubicBezTo>
                  <a:cubicBezTo>
                    <a:pt x="397749" y="109204"/>
                    <a:pt x="187189" y="229948"/>
                    <a:pt x="0" y="375211"/>
                  </a:cubicBezTo>
                  <a:cubicBezTo>
                    <a:pt x="185817" y="228345"/>
                    <a:pt x="395457" y="105310"/>
                    <a:pt x="627099" y="45969"/>
                  </a:cubicBezTo>
                  <a:cubicBezTo>
                    <a:pt x="858049" y="-15664"/>
                    <a:pt x="1102292" y="-10397"/>
                    <a:pt x="1335764" y="32679"/>
                  </a:cubicBezTo>
                  <a:cubicBezTo>
                    <a:pt x="1570381" y="75293"/>
                    <a:pt x="1797205" y="152280"/>
                    <a:pt x="2017626" y="241177"/>
                  </a:cubicBezTo>
                  <a:cubicBezTo>
                    <a:pt x="2239423" y="328471"/>
                    <a:pt x="2449520" y="440969"/>
                    <a:pt x="2673139" y="519328"/>
                  </a:cubicBezTo>
                  <a:cubicBezTo>
                    <a:pt x="3117178" y="680856"/>
                    <a:pt x="3597164" y="759228"/>
                    <a:pt x="4066180" y="698041"/>
                  </a:cubicBezTo>
                  <a:cubicBezTo>
                    <a:pt x="4529204" y="637092"/>
                    <a:pt x="4988829" y="446008"/>
                    <a:pt x="5319925" y="118596"/>
                  </a:cubicBezTo>
                  <a:lnTo>
                    <a:pt x="5319925" y="186876"/>
                  </a:lnTo>
                  <a:lnTo>
                    <a:pt x="5320127" y="18710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2457912" y="3370611"/>
              <a:ext cx="5320357" cy="815468"/>
            </a:xfrm>
            <a:custGeom>
              <a:rect b="b" l="l" r="r" t="t"/>
              <a:pathLst>
                <a:path extrusionOk="0" h="815468" w="5320357">
                  <a:moveTo>
                    <a:pt x="5320358" y="286408"/>
                  </a:moveTo>
                  <a:cubicBezTo>
                    <a:pt x="4970033" y="592512"/>
                    <a:pt x="4517979" y="756574"/>
                    <a:pt x="4063213" y="803289"/>
                  </a:cubicBezTo>
                  <a:cubicBezTo>
                    <a:pt x="3585250" y="850733"/>
                    <a:pt x="3102714" y="756088"/>
                    <a:pt x="2660983" y="579910"/>
                  </a:cubicBezTo>
                  <a:cubicBezTo>
                    <a:pt x="2438052" y="493761"/>
                    <a:pt x="2231152" y="374617"/>
                    <a:pt x="2013283" y="281138"/>
                  </a:cubicBezTo>
                  <a:cubicBezTo>
                    <a:pt x="1796303" y="185825"/>
                    <a:pt x="1572672" y="102425"/>
                    <a:pt x="1340804" y="52706"/>
                  </a:cubicBezTo>
                  <a:cubicBezTo>
                    <a:pt x="1109624" y="2760"/>
                    <a:pt x="867218" y="-10072"/>
                    <a:pt x="635807" y="44229"/>
                  </a:cubicBezTo>
                  <a:cubicBezTo>
                    <a:pt x="403481" y="96009"/>
                    <a:pt x="190400" y="212401"/>
                    <a:pt x="0" y="353538"/>
                  </a:cubicBezTo>
                  <a:cubicBezTo>
                    <a:pt x="189254" y="210798"/>
                    <a:pt x="401416" y="92345"/>
                    <a:pt x="634430" y="38270"/>
                  </a:cubicBezTo>
                  <a:cubicBezTo>
                    <a:pt x="866760" y="-18322"/>
                    <a:pt x="1110769" y="-7550"/>
                    <a:pt x="1343326" y="40562"/>
                  </a:cubicBezTo>
                  <a:cubicBezTo>
                    <a:pt x="1577028" y="88447"/>
                    <a:pt x="1802011" y="170243"/>
                    <a:pt x="2020609" y="263953"/>
                  </a:cubicBezTo>
                  <a:cubicBezTo>
                    <a:pt x="2240342" y="356060"/>
                    <a:pt x="2448132" y="473367"/>
                    <a:pt x="2669929" y="556540"/>
                  </a:cubicBezTo>
                  <a:cubicBezTo>
                    <a:pt x="3110284" y="727913"/>
                    <a:pt x="3588692" y="816810"/>
                    <a:pt x="4059084" y="765965"/>
                  </a:cubicBezTo>
                  <a:cubicBezTo>
                    <a:pt x="4520732" y="715324"/>
                    <a:pt x="4982178" y="536376"/>
                    <a:pt x="5319913" y="219505"/>
                  </a:cubicBezTo>
                  <a:lnTo>
                    <a:pt x="5319913" y="286178"/>
                  </a:lnTo>
                  <a:lnTo>
                    <a:pt x="5320358" y="28640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2457912" y="3406624"/>
              <a:ext cx="5320357" cy="880009"/>
            </a:xfrm>
            <a:custGeom>
              <a:rect b="b" l="l" r="r" t="t"/>
              <a:pathLst>
                <a:path extrusionOk="0" h="880009" w="5320357">
                  <a:moveTo>
                    <a:pt x="5320358" y="386489"/>
                  </a:moveTo>
                  <a:cubicBezTo>
                    <a:pt x="4963880" y="682751"/>
                    <a:pt x="4509761" y="836014"/>
                    <a:pt x="4055157" y="872689"/>
                  </a:cubicBezTo>
                  <a:cubicBezTo>
                    <a:pt x="3575859" y="909568"/>
                    <a:pt x="3095387" y="804397"/>
                    <a:pt x="2657339" y="618131"/>
                  </a:cubicBezTo>
                  <a:cubicBezTo>
                    <a:pt x="2435988" y="527170"/>
                    <a:pt x="2231638" y="403216"/>
                    <a:pt x="2015792" y="304924"/>
                  </a:cubicBezTo>
                  <a:cubicBezTo>
                    <a:pt x="1800878" y="204801"/>
                    <a:pt x="1579089" y="116362"/>
                    <a:pt x="1348135" y="61599"/>
                  </a:cubicBezTo>
                  <a:cubicBezTo>
                    <a:pt x="1118100" y="6613"/>
                    <a:pt x="875921" y="-11717"/>
                    <a:pt x="642911" y="37545"/>
                  </a:cubicBezTo>
                  <a:cubicBezTo>
                    <a:pt x="409436" y="84285"/>
                    <a:pt x="193606" y="195863"/>
                    <a:pt x="0" y="332876"/>
                  </a:cubicBezTo>
                  <a:cubicBezTo>
                    <a:pt x="192460" y="194260"/>
                    <a:pt x="407375" y="80390"/>
                    <a:pt x="641765" y="31355"/>
                  </a:cubicBezTo>
                  <a:cubicBezTo>
                    <a:pt x="875237" y="-20193"/>
                    <a:pt x="1119246" y="-3928"/>
                    <a:pt x="1351114" y="49228"/>
                  </a:cubicBezTo>
                  <a:cubicBezTo>
                    <a:pt x="1583902" y="102384"/>
                    <a:pt x="1807273" y="189220"/>
                    <a:pt x="2023808" y="287739"/>
                  </a:cubicBezTo>
                  <a:cubicBezTo>
                    <a:pt x="2241718" y="384886"/>
                    <a:pt x="2446999" y="506549"/>
                    <a:pt x="2666933" y="594761"/>
                  </a:cubicBezTo>
                  <a:cubicBezTo>
                    <a:pt x="3103888" y="775980"/>
                    <a:pt x="3580433" y="875442"/>
                    <a:pt x="4052202" y="835123"/>
                  </a:cubicBezTo>
                  <a:cubicBezTo>
                    <a:pt x="4512959" y="795006"/>
                    <a:pt x="4975984" y="627523"/>
                    <a:pt x="5320358" y="321193"/>
                  </a:cubicBezTo>
                  <a:lnTo>
                    <a:pt x="5320358" y="386262"/>
                  </a:lnTo>
                  <a:lnTo>
                    <a:pt x="5320358" y="3864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2458142" y="3441818"/>
              <a:ext cx="5320126" cy="946140"/>
            </a:xfrm>
            <a:custGeom>
              <a:rect b="b" l="l" r="r" t="t"/>
              <a:pathLst>
                <a:path extrusionOk="0" h="946140" w="5320126">
                  <a:moveTo>
                    <a:pt x="5320127" y="486936"/>
                  </a:moveTo>
                  <a:cubicBezTo>
                    <a:pt x="4957456" y="773575"/>
                    <a:pt x="4501029" y="915826"/>
                    <a:pt x="4047154" y="942423"/>
                  </a:cubicBezTo>
                  <a:cubicBezTo>
                    <a:pt x="3566479" y="968776"/>
                    <a:pt x="3087829" y="853080"/>
                    <a:pt x="2653668" y="656949"/>
                  </a:cubicBezTo>
                  <a:cubicBezTo>
                    <a:pt x="2434178" y="560940"/>
                    <a:pt x="2232298" y="432634"/>
                    <a:pt x="2018517" y="329302"/>
                  </a:cubicBezTo>
                  <a:cubicBezTo>
                    <a:pt x="1805464" y="224366"/>
                    <a:pt x="1585501" y="130883"/>
                    <a:pt x="1355466" y="71084"/>
                  </a:cubicBezTo>
                  <a:cubicBezTo>
                    <a:pt x="1126346" y="10828"/>
                    <a:pt x="884398" y="-12542"/>
                    <a:pt x="650012" y="31449"/>
                  </a:cubicBezTo>
                  <a:cubicBezTo>
                    <a:pt x="415164" y="73148"/>
                    <a:pt x="196812" y="180145"/>
                    <a:pt x="0" y="313032"/>
                  </a:cubicBezTo>
                  <a:cubicBezTo>
                    <a:pt x="195666" y="178542"/>
                    <a:pt x="413330" y="69250"/>
                    <a:pt x="648866" y="25259"/>
                  </a:cubicBezTo>
                  <a:cubicBezTo>
                    <a:pt x="883710" y="-21250"/>
                    <a:pt x="1127723" y="286"/>
                    <a:pt x="1358446" y="58713"/>
                  </a:cubicBezTo>
                  <a:cubicBezTo>
                    <a:pt x="1590306" y="116909"/>
                    <a:pt x="1811860" y="208785"/>
                    <a:pt x="2026572" y="312348"/>
                  </a:cubicBezTo>
                  <a:cubicBezTo>
                    <a:pt x="2242621" y="414304"/>
                    <a:pt x="2445149" y="540780"/>
                    <a:pt x="2663504" y="634036"/>
                  </a:cubicBezTo>
                  <a:cubicBezTo>
                    <a:pt x="3096775" y="825108"/>
                    <a:pt x="3571499" y="935095"/>
                    <a:pt x="4044846" y="905059"/>
                  </a:cubicBezTo>
                  <a:cubicBezTo>
                    <a:pt x="4504470" y="875305"/>
                    <a:pt x="4969114" y="719250"/>
                    <a:pt x="5320127" y="423238"/>
                  </a:cubicBezTo>
                  <a:lnTo>
                    <a:pt x="5320127" y="48693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2458142" y="3476917"/>
              <a:ext cx="5320369" cy="1014061"/>
            </a:xfrm>
            <a:custGeom>
              <a:rect b="b" l="l" r="r" t="t"/>
              <a:pathLst>
                <a:path extrusionOk="0" h="1014061" w="5320369">
                  <a:moveTo>
                    <a:pt x="5320127" y="587238"/>
                  </a:moveTo>
                  <a:cubicBezTo>
                    <a:pt x="4951262" y="864251"/>
                    <a:pt x="4492771" y="995977"/>
                    <a:pt x="4039138" y="1012736"/>
                  </a:cubicBezTo>
                  <a:cubicBezTo>
                    <a:pt x="3557290" y="1028524"/>
                    <a:pt x="3080502" y="902061"/>
                    <a:pt x="2649741" y="696295"/>
                  </a:cubicBezTo>
                  <a:cubicBezTo>
                    <a:pt x="2432114" y="595253"/>
                    <a:pt x="2232744" y="462374"/>
                    <a:pt x="2020824" y="354232"/>
                  </a:cubicBezTo>
                  <a:cubicBezTo>
                    <a:pt x="1809796" y="244483"/>
                    <a:pt x="1591439" y="146191"/>
                    <a:pt x="1362571" y="80895"/>
                  </a:cubicBezTo>
                  <a:cubicBezTo>
                    <a:pt x="1134597" y="15594"/>
                    <a:pt x="892648" y="-13277"/>
                    <a:pt x="657112" y="25905"/>
                  </a:cubicBezTo>
                  <a:cubicBezTo>
                    <a:pt x="421122" y="62565"/>
                    <a:pt x="200022" y="164751"/>
                    <a:pt x="0" y="293514"/>
                  </a:cubicBezTo>
                  <a:cubicBezTo>
                    <a:pt x="198876" y="163144"/>
                    <a:pt x="419289" y="58666"/>
                    <a:pt x="656197" y="19719"/>
                  </a:cubicBezTo>
                  <a:cubicBezTo>
                    <a:pt x="892417" y="-21523"/>
                    <a:pt x="1136200" y="5284"/>
                    <a:pt x="1366008" y="68977"/>
                  </a:cubicBezTo>
                  <a:cubicBezTo>
                    <a:pt x="1596945" y="132443"/>
                    <a:pt x="1816920" y="229363"/>
                    <a:pt x="2029527" y="337505"/>
                  </a:cubicBezTo>
                  <a:cubicBezTo>
                    <a:pt x="2243511" y="444274"/>
                    <a:pt x="2443772" y="575579"/>
                    <a:pt x="2660509" y="673625"/>
                  </a:cubicBezTo>
                  <a:cubicBezTo>
                    <a:pt x="3090136" y="874574"/>
                    <a:pt x="3563241" y="995086"/>
                    <a:pt x="4038005" y="975372"/>
                  </a:cubicBezTo>
                  <a:cubicBezTo>
                    <a:pt x="4496698" y="955658"/>
                    <a:pt x="4963164" y="811099"/>
                    <a:pt x="5320370" y="525152"/>
                  </a:cubicBezTo>
                  <a:lnTo>
                    <a:pt x="5320370" y="587481"/>
                  </a:lnTo>
                  <a:lnTo>
                    <a:pt x="5320127" y="58723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14"/>
          <p:cNvSpPr/>
          <p:nvPr>
            <p:ph idx="2" type="pic"/>
          </p:nvPr>
        </p:nvSpPr>
        <p:spPr>
          <a:xfrm>
            <a:off x="6342475" y="0"/>
            <a:ext cx="5508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14"/>
          <p:cNvSpPr txBox="1"/>
          <p:nvPr>
            <p:ph type="title"/>
          </p:nvPr>
        </p:nvSpPr>
        <p:spPr>
          <a:xfrm>
            <a:off x="636150" y="772250"/>
            <a:ext cx="5162400" cy="2409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14" name="Google Shape;314;p14"/>
          <p:cNvSpPr txBox="1"/>
          <p:nvPr>
            <p:ph idx="1" type="body"/>
          </p:nvPr>
        </p:nvSpPr>
        <p:spPr>
          <a:xfrm>
            <a:off x="636150" y="3371850"/>
            <a:ext cx="5162400" cy="2409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000"/>
            </a:lvl1pPr>
            <a:lvl2pPr indent="-412750" lvl="1" marL="9144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indent="-412750" lvl="2" marL="13716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indent="-412750" lvl="3" marL="18288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indent="-412750" lvl="4" marL="22860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indent="-412750" lvl="5" marL="27432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indent="-412750" lvl="6" marL="32004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indent="-412750" lvl="7" marL="36576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indent="-412750" lvl="8" marL="41148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/>
        </p:txBody>
      </p:sp>
      <p:sp>
        <p:nvSpPr>
          <p:cNvPr id="315" name="Google Shape;315;p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5"/>
          <p:cNvSpPr txBox="1"/>
          <p:nvPr>
            <p:ph type="title"/>
          </p:nvPr>
        </p:nvSpPr>
        <p:spPr>
          <a:xfrm>
            <a:off x="683250" y="1722226"/>
            <a:ext cx="10825500" cy="3639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grpSp>
        <p:nvGrpSpPr>
          <p:cNvPr id="318" name="Google Shape;318;p15"/>
          <p:cNvGrpSpPr/>
          <p:nvPr/>
        </p:nvGrpSpPr>
        <p:grpSpPr>
          <a:xfrm flipH="1">
            <a:off x="2857679" y="2591012"/>
            <a:ext cx="9410567" cy="2525921"/>
            <a:chOff x="-127738" y="1710952"/>
            <a:chExt cx="6076822" cy="1631100"/>
          </a:xfrm>
        </p:grpSpPr>
        <p:sp>
          <p:nvSpPr>
            <p:cNvPr id="319" name="Google Shape;319;p15"/>
            <p:cNvSpPr/>
            <p:nvPr/>
          </p:nvSpPr>
          <p:spPr>
            <a:xfrm>
              <a:off x="-127738" y="1987504"/>
              <a:ext cx="6076822" cy="1354548"/>
            </a:xfrm>
            <a:custGeom>
              <a:rect b="b" l="l" r="r" t="t"/>
              <a:pathLst>
                <a:path extrusionOk="0" h="1354548" w="6076822">
                  <a:moveTo>
                    <a:pt x="6076823" y="1170349"/>
                  </a:moveTo>
                  <a:cubicBezTo>
                    <a:pt x="6048081" y="1126018"/>
                    <a:pt x="6010595" y="1071655"/>
                    <a:pt x="5963880" y="1009379"/>
                  </a:cubicBezTo>
                  <a:cubicBezTo>
                    <a:pt x="5841708" y="847616"/>
                    <a:pt x="5657234" y="629114"/>
                    <a:pt x="5396252" y="428558"/>
                  </a:cubicBezTo>
                  <a:cubicBezTo>
                    <a:pt x="5137658" y="229058"/>
                    <a:pt x="4793284" y="51196"/>
                    <a:pt x="4401952" y="26656"/>
                  </a:cubicBezTo>
                  <a:cubicBezTo>
                    <a:pt x="4011639" y="-2899"/>
                    <a:pt x="3595225" y="135640"/>
                    <a:pt x="3234488" y="370767"/>
                  </a:cubicBezTo>
                  <a:cubicBezTo>
                    <a:pt x="3051610" y="484766"/>
                    <a:pt x="2890904" y="628588"/>
                    <a:pt x="2704597" y="771086"/>
                  </a:cubicBezTo>
                  <a:cubicBezTo>
                    <a:pt x="2521986" y="909629"/>
                    <a:pt x="2332781" y="1037615"/>
                    <a:pt x="2133014" y="1141061"/>
                  </a:cubicBezTo>
                  <a:cubicBezTo>
                    <a:pt x="1933514" y="1243976"/>
                    <a:pt x="1720291" y="1323404"/>
                    <a:pt x="1500474" y="1347155"/>
                  </a:cubicBezTo>
                  <a:cubicBezTo>
                    <a:pt x="1281183" y="1371698"/>
                    <a:pt x="1062155" y="1333699"/>
                    <a:pt x="886932" y="1254529"/>
                  </a:cubicBezTo>
                  <a:cubicBezTo>
                    <a:pt x="534110" y="1093297"/>
                    <a:pt x="334347" y="857906"/>
                    <a:pt x="198972" y="706434"/>
                  </a:cubicBezTo>
                  <a:cubicBezTo>
                    <a:pt x="65972" y="549419"/>
                    <a:pt x="1056" y="453891"/>
                    <a:pt x="0" y="454685"/>
                  </a:cubicBezTo>
                  <a:cubicBezTo>
                    <a:pt x="140389" y="611169"/>
                    <a:pt x="288167" y="763168"/>
                    <a:pt x="457583" y="893267"/>
                  </a:cubicBezTo>
                  <a:cubicBezTo>
                    <a:pt x="667111" y="1094349"/>
                    <a:pt x="941027" y="1268516"/>
                    <a:pt x="1255583" y="1297808"/>
                  </a:cubicBezTo>
                  <a:cubicBezTo>
                    <a:pt x="1569086" y="1330796"/>
                    <a:pt x="1868335" y="1226557"/>
                    <a:pt x="2126946" y="1094349"/>
                  </a:cubicBezTo>
                  <a:cubicBezTo>
                    <a:pt x="2387402" y="958713"/>
                    <a:pt x="2622793" y="790088"/>
                    <a:pt x="2846306" y="611962"/>
                  </a:cubicBezTo>
                  <a:cubicBezTo>
                    <a:pt x="3061642" y="436213"/>
                    <a:pt x="3284361" y="284473"/>
                    <a:pt x="3528722" y="173907"/>
                  </a:cubicBezTo>
                  <a:cubicBezTo>
                    <a:pt x="3770974" y="62810"/>
                    <a:pt x="4030904" y="-523"/>
                    <a:pt x="4290304" y="3"/>
                  </a:cubicBezTo>
                  <a:cubicBezTo>
                    <a:pt x="4549708" y="266"/>
                    <a:pt x="4805955" y="68085"/>
                    <a:pt x="5039734" y="186573"/>
                  </a:cubicBezTo>
                  <a:cubicBezTo>
                    <a:pt x="5461184" y="401905"/>
                    <a:pt x="5820617" y="766338"/>
                    <a:pt x="6076823" y="1169559"/>
                  </a:cubicBezTo>
                  <a:lnTo>
                    <a:pt x="6076823" y="117034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362303" y="1921240"/>
              <a:ext cx="5237144" cy="1347193"/>
            </a:xfrm>
            <a:custGeom>
              <a:rect b="b" l="l" r="r" t="t"/>
              <a:pathLst>
                <a:path extrusionOk="0" h="1347193" w="5237144">
                  <a:moveTo>
                    <a:pt x="5237144" y="687198"/>
                  </a:moveTo>
                  <a:cubicBezTo>
                    <a:pt x="5224191" y="675325"/>
                    <a:pt x="5152944" y="600377"/>
                    <a:pt x="5025225" y="494560"/>
                  </a:cubicBezTo>
                  <a:cubicBezTo>
                    <a:pt x="4897507" y="389794"/>
                    <a:pt x="4710686" y="253364"/>
                    <a:pt x="4463426" y="149918"/>
                  </a:cubicBezTo>
                  <a:cubicBezTo>
                    <a:pt x="4217988" y="45420"/>
                    <a:pt x="3907416" y="-14484"/>
                    <a:pt x="3582028" y="31171"/>
                  </a:cubicBezTo>
                  <a:cubicBezTo>
                    <a:pt x="3256656" y="74975"/>
                    <a:pt x="2927584" y="221432"/>
                    <a:pt x="2635722" y="420406"/>
                  </a:cubicBezTo>
                  <a:cubicBezTo>
                    <a:pt x="2488739" y="519099"/>
                    <a:pt x="2355475" y="635212"/>
                    <a:pt x="2210600" y="747628"/>
                  </a:cubicBezTo>
                  <a:cubicBezTo>
                    <a:pt x="2067572" y="858462"/>
                    <a:pt x="1921378" y="961377"/>
                    <a:pt x="1772014" y="1051100"/>
                  </a:cubicBezTo>
                  <a:cubicBezTo>
                    <a:pt x="1476461" y="1230545"/>
                    <a:pt x="1154513" y="1353782"/>
                    <a:pt x="858960" y="1346921"/>
                  </a:cubicBezTo>
                  <a:cubicBezTo>
                    <a:pt x="562612" y="1344544"/>
                    <a:pt x="336723" y="1221311"/>
                    <a:pt x="202933" y="1129212"/>
                  </a:cubicBezTo>
                  <a:cubicBezTo>
                    <a:pt x="66499" y="1034474"/>
                    <a:pt x="528" y="968239"/>
                    <a:pt x="0" y="968769"/>
                  </a:cubicBezTo>
                  <a:cubicBezTo>
                    <a:pt x="135110" y="1070365"/>
                    <a:pt x="284207" y="1157711"/>
                    <a:pt x="444654" y="1209960"/>
                  </a:cubicBezTo>
                  <a:cubicBezTo>
                    <a:pt x="656820" y="1306808"/>
                    <a:pt x="902764" y="1327129"/>
                    <a:pt x="1129710" y="1277783"/>
                  </a:cubicBezTo>
                  <a:cubicBezTo>
                    <a:pt x="1357446" y="1229488"/>
                    <a:pt x="1568818" y="1130795"/>
                    <a:pt x="1764626" y="1013893"/>
                  </a:cubicBezTo>
                  <a:cubicBezTo>
                    <a:pt x="1961487" y="897781"/>
                    <a:pt x="2144628" y="762144"/>
                    <a:pt x="2322223" y="620962"/>
                  </a:cubicBezTo>
                  <a:cubicBezTo>
                    <a:pt x="2495863" y="479254"/>
                    <a:pt x="2676624" y="352324"/>
                    <a:pt x="2871376" y="248616"/>
                  </a:cubicBezTo>
                  <a:cubicBezTo>
                    <a:pt x="3257709" y="40404"/>
                    <a:pt x="3706063" y="-57232"/>
                    <a:pt x="4130387" y="34599"/>
                  </a:cubicBezTo>
                  <a:cubicBezTo>
                    <a:pt x="4555521" y="122213"/>
                    <a:pt x="4932604" y="375281"/>
                    <a:pt x="5237144" y="687461"/>
                  </a:cubicBezTo>
                  <a:lnTo>
                    <a:pt x="5237144" y="6871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816458" y="1857932"/>
              <a:ext cx="4294785" cy="1341187"/>
            </a:xfrm>
            <a:custGeom>
              <a:rect b="b" l="l" r="r" t="t"/>
              <a:pathLst>
                <a:path extrusionOk="0" h="1341187" w="4294785">
                  <a:moveTo>
                    <a:pt x="4294259" y="277352"/>
                  </a:moveTo>
                  <a:cubicBezTo>
                    <a:pt x="4269202" y="270228"/>
                    <a:pt x="4007166" y="82338"/>
                    <a:pt x="3564099" y="22438"/>
                  </a:cubicBezTo>
                  <a:cubicBezTo>
                    <a:pt x="3344529" y="-5802"/>
                    <a:pt x="3084068" y="10824"/>
                    <a:pt x="2823081" y="91313"/>
                  </a:cubicBezTo>
                  <a:cubicBezTo>
                    <a:pt x="2561832" y="170478"/>
                    <a:pt x="2302695" y="309547"/>
                    <a:pt x="2068361" y="478965"/>
                  </a:cubicBezTo>
                  <a:cubicBezTo>
                    <a:pt x="1836930" y="651549"/>
                    <a:pt x="1617639" y="846296"/>
                    <a:pt x="1386208" y="990381"/>
                  </a:cubicBezTo>
                  <a:cubicBezTo>
                    <a:pt x="1157942" y="1138421"/>
                    <a:pt x="926778" y="1252424"/>
                    <a:pt x="713818" y="1303880"/>
                  </a:cubicBezTo>
                  <a:cubicBezTo>
                    <a:pt x="501121" y="1357449"/>
                    <a:pt x="313499" y="1345839"/>
                    <a:pt x="189999" y="1315757"/>
                  </a:cubicBezTo>
                  <a:cubicBezTo>
                    <a:pt x="65442" y="1286465"/>
                    <a:pt x="263" y="1251894"/>
                    <a:pt x="0" y="1252951"/>
                  </a:cubicBezTo>
                  <a:cubicBezTo>
                    <a:pt x="125609" y="1293063"/>
                    <a:pt x="256234" y="1312855"/>
                    <a:pt x="383693" y="1303091"/>
                  </a:cubicBezTo>
                  <a:cubicBezTo>
                    <a:pt x="740471" y="1316284"/>
                    <a:pt x="1079566" y="1151618"/>
                    <a:pt x="1379083" y="960826"/>
                  </a:cubicBezTo>
                  <a:cubicBezTo>
                    <a:pt x="1685983" y="773462"/>
                    <a:pt x="1943804" y="514589"/>
                    <a:pt x="2255984" y="330921"/>
                  </a:cubicBezTo>
                  <a:cubicBezTo>
                    <a:pt x="2563414" y="144619"/>
                    <a:pt x="2912278" y="15840"/>
                    <a:pt x="3272472" y="1590"/>
                  </a:cubicBezTo>
                  <a:cubicBezTo>
                    <a:pt x="3632431" y="-14509"/>
                    <a:pt x="3989719" y="92633"/>
                    <a:pt x="4294786" y="277616"/>
                  </a:cubicBezTo>
                  <a:lnTo>
                    <a:pt x="4294259" y="277352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1309657" y="1801563"/>
              <a:ext cx="3424503" cy="1334389"/>
            </a:xfrm>
            <a:custGeom>
              <a:rect b="b" l="l" r="r" t="t"/>
              <a:pathLst>
                <a:path extrusionOk="0" h="1334389" w="3424503">
                  <a:moveTo>
                    <a:pt x="3424503" y="96222"/>
                  </a:moveTo>
                  <a:cubicBezTo>
                    <a:pt x="3402846" y="93319"/>
                    <a:pt x="3159554" y="-6167"/>
                    <a:pt x="2790122" y="7026"/>
                  </a:cubicBezTo>
                  <a:cubicBezTo>
                    <a:pt x="2421188" y="14417"/>
                    <a:pt x="1955427" y="184362"/>
                    <a:pt x="1573842" y="461970"/>
                  </a:cubicBezTo>
                  <a:cubicBezTo>
                    <a:pt x="1379091" y="597874"/>
                    <a:pt x="1209410" y="754625"/>
                    <a:pt x="1032867" y="877599"/>
                  </a:cubicBezTo>
                  <a:cubicBezTo>
                    <a:pt x="858438" y="1003472"/>
                    <a:pt x="687173" y="1106917"/>
                    <a:pt x="534118" y="1180804"/>
                  </a:cubicBezTo>
                  <a:cubicBezTo>
                    <a:pt x="226161" y="1329374"/>
                    <a:pt x="-1575" y="1334390"/>
                    <a:pt x="8" y="1334390"/>
                  </a:cubicBezTo>
                  <a:cubicBezTo>
                    <a:pt x="98702" y="1317238"/>
                    <a:pt x="193966" y="1286626"/>
                    <a:pt x="285272" y="1247570"/>
                  </a:cubicBezTo>
                  <a:cubicBezTo>
                    <a:pt x="548367" y="1165502"/>
                    <a:pt x="793785" y="1017721"/>
                    <a:pt x="1025742" y="854638"/>
                  </a:cubicBezTo>
                  <a:cubicBezTo>
                    <a:pt x="1256911" y="693669"/>
                    <a:pt x="1471190" y="492056"/>
                    <a:pt x="1726898" y="342429"/>
                  </a:cubicBezTo>
                  <a:cubicBezTo>
                    <a:pt x="1977853" y="190430"/>
                    <a:pt x="2254939" y="73528"/>
                    <a:pt x="2548121" y="24971"/>
                  </a:cubicBezTo>
                  <a:cubicBezTo>
                    <a:pt x="2840238" y="-24902"/>
                    <a:pt x="3145304" y="431"/>
                    <a:pt x="3424220" y="96485"/>
                  </a:cubicBezTo>
                  <a:lnTo>
                    <a:pt x="3424503" y="96222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1666966" y="1750561"/>
              <a:ext cx="2720188" cy="1248694"/>
            </a:xfrm>
            <a:custGeom>
              <a:rect b="b" l="l" r="r" t="t"/>
              <a:pathLst>
                <a:path extrusionOk="0" h="1248694" w="2720188">
                  <a:moveTo>
                    <a:pt x="2720189" y="15016"/>
                  </a:moveTo>
                  <a:cubicBezTo>
                    <a:pt x="2701446" y="15543"/>
                    <a:pt x="2490053" y="-21137"/>
                    <a:pt x="2191338" y="29529"/>
                  </a:cubicBezTo>
                  <a:cubicBezTo>
                    <a:pt x="1892615" y="75973"/>
                    <a:pt x="1524753" y="230879"/>
                    <a:pt x="1210991" y="451222"/>
                  </a:cubicBezTo>
                  <a:cubicBezTo>
                    <a:pt x="1051337" y="559947"/>
                    <a:pt x="909103" y="685556"/>
                    <a:pt x="775308" y="787419"/>
                  </a:cubicBezTo>
                  <a:cubicBezTo>
                    <a:pt x="639935" y="891391"/>
                    <a:pt x="509573" y="981377"/>
                    <a:pt x="394780" y="1051308"/>
                  </a:cubicBezTo>
                  <a:cubicBezTo>
                    <a:pt x="165462" y="1193280"/>
                    <a:pt x="-787" y="1247379"/>
                    <a:pt x="3" y="1248695"/>
                  </a:cubicBezTo>
                  <a:cubicBezTo>
                    <a:pt x="70728" y="1213334"/>
                    <a:pt x="139339" y="1174015"/>
                    <a:pt x="205575" y="1130210"/>
                  </a:cubicBezTo>
                  <a:cubicBezTo>
                    <a:pt x="401642" y="1030987"/>
                    <a:pt x="589005" y="905377"/>
                    <a:pt x="768976" y="769210"/>
                  </a:cubicBezTo>
                  <a:cubicBezTo>
                    <a:pt x="944726" y="634363"/>
                    <a:pt x="1130770" y="475766"/>
                    <a:pt x="1336074" y="354642"/>
                  </a:cubicBezTo>
                  <a:cubicBezTo>
                    <a:pt x="1739559" y="104476"/>
                    <a:pt x="2231977" y="-50430"/>
                    <a:pt x="2720189" y="150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1974662" y="1710952"/>
              <a:ext cx="2178146" cy="1093819"/>
            </a:xfrm>
            <a:custGeom>
              <a:rect b="b" l="l" r="r" t="t"/>
              <a:pathLst>
                <a:path extrusionOk="0" h="1093819" w="2178146">
                  <a:moveTo>
                    <a:pt x="2178147" y="0"/>
                  </a:moveTo>
                  <a:cubicBezTo>
                    <a:pt x="2162845" y="2109"/>
                    <a:pt x="1988933" y="-3166"/>
                    <a:pt x="1749058" y="53832"/>
                  </a:cubicBezTo>
                  <a:cubicBezTo>
                    <a:pt x="1509182" y="108194"/>
                    <a:pt x="1212835" y="234597"/>
                    <a:pt x="953431" y="406917"/>
                  </a:cubicBezTo>
                  <a:cubicBezTo>
                    <a:pt x="823337" y="490831"/>
                    <a:pt x="699043" y="587152"/>
                    <a:pt x="591112" y="675555"/>
                  </a:cubicBezTo>
                  <a:cubicBezTo>
                    <a:pt x="485820" y="762375"/>
                    <a:pt x="384750" y="837581"/>
                    <a:pt x="297667" y="900918"/>
                  </a:cubicBezTo>
                  <a:cubicBezTo>
                    <a:pt x="122448" y="1025471"/>
                    <a:pt x="-263" y="1093556"/>
                    <a:pt x="0" y="1093820"/>
                  </a:cubicBezTo>
                  <a:cubicBezTo>
                    <a:pt x="51460" y="1056083"/>
                    <a:pt x="102390" y="1017820"/>
                    <a:pt x="152004" y="977181"/>
                  </a:cubicBezTo>
                  <a:cubicBezTo>
                    <a:pt x="300837" y="881390"/>
                    <a:pt x="445181" y="774248"/>
                    <a:pt x="585837" y="661042"/>
                  </a:cubicBezTo>
                  <a:cubicBezTo>
                    <a:pt x="731238" y="542554"/>
                    <a:pt x="890098" y="428028"/>
                    <a:pt x="1056877" y="330651"/>
                  </a:cubicBezTo>
                  <a:cubicBezTo>
                    <a:pt x="1390171" y="135110"/>
                    <a:pt x="1777030" y="263"/>
                    <a:pt x="217814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" name="Google Shape;325;p15"/>
          <p:cNvGrpSpPr/>
          <p:nvPr/>
        </p:nvGrpSpPr>
        <p:grpSpPr>
          <a:xfrm flipH="1">
            <a:off x="4259975" y="2603945"/>
            <a:ext cx="8008271" cy="3074688"/>
            <a:chOff x="-127738" y="1719303"/>
            <a:chExt cx="5171297" cy="1985463"/>
          </a:xfrm>
        </p:grpSpPr>
        <p:sp>
          <p:nvSpPr>
            <p:cNvPr id="326" name="Google Shape;326;p15"/>
            <p:cNvSpPr/>
            <p:nvPr/>
          </p:nvSpPr>
          <p:spPr>
            <a:xfrm>
              <a:off x="-84243" y="1893713"/>
              <a:ext cx="5127802" cy="1811053"/>
            </a:xfrm>
            <a:custGeom>
              <a:rect b="b" l="l" r="r" t="t"/>
              <a:pathLst>
                <a:path extrusionOk="0" h="1811053" w="5127802">
                  <a:moveTo>
                    <a:pt x="5127034" y="1200260"/>
                  </a:moveTo>
                  <a:cubicBezTo>
                    <a:pt x="5084286" y="1214510"/>
                    <a:pt x="4674170" y="1445941"/>
                    <a:pt x="4013143" y="1659164"/>
                  </a:cubicBezTo>
                  <a:cubicBezTo>
                    <a:pt x="3847158" y="1710357"/>
                    <a:pt x="3663754" y="1757594"/>
                    <a:pt x="3463198" y="1786619"/>
                  </a:cubicBezTo>
                  <a:cubicBezTo>
                    <a:pt x="3263435" y="1815122"/>
                    <a:pt x="3042824" y="1825149"/>
                    <a:pt x="2815089" y="1780814"/>
                  </a:cubicBezTo>
                  <a:cubicBezTo>
                    <a:pt x="2587353" y="1739385"/>
                    <a:pt x="2360144" y="1629078"/>
                    <a:pt x="2177266" y="1478925"/>
                  </a:cubicBezTo>
                  <a:cubicBezTo>
                    <a:pt x="1992283" y="1329565"/>
                    <a:pt x="1845032" y="1152760"/>
                    <a:pt x="1704643" y="984398"/>
                  </a:cubicBezTo>
                  <a:cubicBezTo>
                    <a:pt x="1430197" y="643983"/>
                    <a:pt x="1149686" y="337872"/>
                    <a:pt x="815865" y="160273"/>
                  </a:cubicBezTo>
                  <a:cubicBezTo>
                    <a:pt x="656211" y="72396"/>
                    <a:pt x="489170" y="28854"/>
                    <a:pt x="360656" y="56564"/>
                  </a:cubicBezTo>
                  <a:cubicBezTo>
                    <a:pt x="232934" y="82160"/>
                    <a:pt x="140045" y="177688"/>
                    <a:pt x="93337" y="292480"/>
                  </a:cubicBezTo>
                  <a:cubicBezTo>
                    <a:pt x="45573" y="405160"/>
                    <a:pt x="47948" y="532619"/>
                    <a:pt x="80142" y="598855"/>
                  </a:cubicBezTo>
                  <a:cubicBezTo>
                    <a:pt x="114184" y="663244"/>
                    <a:pt x="137406" y="665883"/>
                    <a:pt x="195198" y="663507"/>
                  </a:cubicBezTo>
                  <a:cubicBezTo>
                    <a:pt x="250614" y="657176"/>
                    <a:pt x="307350" y="629730"/>
                    <a:pt x="342976" y="609938"/>
                  </a:cubicBezTo>
                  <a:cubicBezTo>
                    <a:pt x="379656" y="589884"/>
                    <a:pt x="398920" y="575635"/>
                    <a:pt x="398920" y="576424"/>
                  </a:cubicBezTo>
                  <a:cubicBezTo>
                    <a:pt x="334267" y="629730"/>
                    <a:pt x="264337" y="675121"/>
                    <a:pt x="201267" y="692273"/>
                  </a:cubicBezTo>
                  <a:cubicBezTo>
                    <a:pt x="137934" y="708899"/>
                    <a:pt x="90434" y="703883"/>
                    <a:pt x="44517" y="655330"/>
                  </a:cubicBezTo>
                  <a:cubicBezTo>
                    <a:pt x="-6150" y="578274"/>
                    <a:pt x="-11691" y="452134"/>
                    <a:pt x="18392" y="343677"/>
                  </a:cubicBezTo>
                  <a:cubicBezTo>
                    <a:pt x="47684" y="233370"/>
                    <a:pt x="112073" y="132826"/>
                    <a:pt x="199684" y="71870"/>
                  </a:cubicBezTo>
                  <a:cubicBezTo>
                    <a:pt x="376226" y="-56116"/>
                    <a:pt x="635627" y="1938"/>
                    <a:pt x="849380" y="127815"/>
                  </a:cubicBezTo>
                  <a:cubicBezTo>
                    <a:pt x="1071573" y="254217"/>
                    <a:pt x="1267114" y="426008"/>
                    <a:pt x="1442600" y="620759"/>
                  </a:cubicBezTo>
                  <a:cubicBezTo>
                    <a:pt x="1619669" y="814980"/>
                    <a:pt x="1777740" y="1033745"/>
                    <a:pt x="1968796" y="1241426"/>
                  </a:cubicBezTo>
                  <a:cubicBezTo>
                    <a:pt x="2156422" y="1448050"/>
                    <a:pt x="2400783" y="1643328"/>
                    <a:pt x="2692908" y="1727245"/>
                  </a:cubicBezTo>
                  <a:cubicBezTo>
                    <a:pt x="2982920" y="1814592"/>
                    <a:pt x="3282963" y="1801925"/>
                    <a:pt x="3561628" y="1754955"/>
                  </a:cubicBezTo>
                  <a:cubicBezTo>
                    <a:pt x="4121864" y="1654148"/>
                    <a:pt x="4632231" y="1433801"/>
                    <a:pt x="5127803" y="1200260"/>
                  </a:cubicBezTo>
                  <a:lnTo>
                    <a:pt x="5127034" y="120026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-127738" y="1826132"/>
              <a:ext cx="4396243" cy="1804835"/>
            </a:xfrm>
            <a:custGeom>
              <a:rect b="b" l="l" r="r" t="t"/>
              <a:pathLst>
                <a:path extrusionOk="0" h="1804835" w="4396243">
                  <a:moveTo>
                    <a:pt x="4396244" y="1529354"/>
                  </a:moveTo>
                  <a:cubicBezTo>
                    <a:pt x="4361430" y="1535689"/>
                    <a:pt x="4018639" y="1701144"/>
                    <a:pt x="3467903" y="1785062"/>
                  </a:cubicBezTo>
                  <a:cubicBezTo>
                    <a:pt x="3196359" y="1821216"/>
                    <a:pt x="2850139" y="1822535"/>
                    <a:pt x="2529511" y="1659716"/>
                  </a:cubicBezTo>
                  <a:cubicBezTo>
                    <a:pt x="2207042" y="1500062"/>
                    <a:pt x="1972445" y="1207148"/>
                    <a:pt x="1751830" y="941671"/>
                  </a:cubicBezTo>
                  <a:cubicBezTo>
                    <a:pt x="1531487" y="671977"/>
                    <a:pt x="1300582" y="420755"/>
                    <a:pt x="1036429" y="248964"/>
                  </a:cubicBezTo>
                  <a:cubicBezTo>
                    <a:pt x="905274" y="161618"/>
                    <a:pt x="772014" y="93269"/>
                    <a:pt x="640332" y="61338"/>
                  </a:cubicBezTo>
                  <a:cubicBezTo>
                    <a:pt x="509443" y="29143"/>
                    <a:pt x="383568" y="37592"/>
                    <a:pt x="287248" y="86938"/>
                  </a:cubicBezTo>
                  <a:cubicBezTo>
                    <a:pt x="89859" y="187214"/>
                    <a:pt x="27582" y="402813"/>
                    <a:pt x="25734" y="526840"/>
                  </a:cubicBezTo>
                  <a:cubicBezTo>
                    <a:pt x="23887" y="659048"/>
                    <a:pt x="66637" y="714730"/>
                    <a:pt x="64262" y="713936"/>
                  </a:cubicBezTo>
                  <a:cubicBezTo>
                    <a:pt x="-6988" y="616299"/>
                    <a:pt x="-17016" y="453743"/>
                    <a:pt x="24415" y="314143"/>
                  </a:cubicBezTo>
                  <a:cubicBezTo>
                    <a:pt x="100151" y="122562"/>
                    <a:pt x="289623" y="-10439"/>
                    <a:pt x="493873" y="644"/>
                  </a:cubicBezTo>
                  <a:cubicBezTo>
                    <a:pt x="698387" y="5923"/>
                    <a:pt x="892081" y="107519"/>
                    <a:pt x="1065985" y="225744"/>
                  </a:cubicBezTo>
                  <a:cubicBezTo>
                    <a:pt x="1420916" y="463507"/>
                    <a:pt x="1676361" y="812103"/>
                    <a:pt x="1956082" y="1146713"/>
                  </a:cubicBezTo>
                  <a:cubicBezTo>
                    <a:pt x="2097791" y="1312702"/>
                    <a:pt x="2254806" y="1476312"/>
                    <a:pt x="2450346" y="1595326"/>
                  </a:cubicBezTo>
                  <a:cubicBezTo>
                    <a:pt x="2644567" y="1715924"/>
                    <a:pt x="2873622" y="1778731"/>
                    <a:pt x="3098986" y="1790078"/>
                  </a:cubicBezTo>
                  <a:cubicBezTo>
                    <a:pt x="3553930" y="1810395"/>
                    <a:pt x="3985918" y="1678714"/>
                    <a:pt x="4395718" y="1529354"/>
                  </a:cubicBezTo>
                  <a:lnTo>
                    <a:pt x="4396244" y="152935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-124170" y="1763556"/>
              <a:ext cx="3731916" cy="1797813"/>
            </a:xfrm>
            <a:custGeom>
              <a:rect b="b" l="l" r="r" t="t"/>
              <a:pathLst>
                <a:path extrusionOk="0" h="1797813" w="3731916">
                  <a:moveTo>
                    <a:pt x="3731917" y="1727041"/>
                  </a:moveTo>
                  <a:cubicBezTo>
                    <a:pt x="3718198" y="1730206"/>
                    <a:pt x="3638765" y="1750265"/>
                    <a:pt x="3508140" y="1771113"/>
                  </a:cubicBezTo>
                  <a:cubicBezTo>
                    <a:pt x="3377516" y="1790110"/>
                    <a:pt x="3193322" y="1812015"/>
                    <a:pt x="2976666" y="1785625"/>
                  </a:cubicBezTo>
                  <a:cubicBezTo>
                    <a:pt x="2761071" y="1760818"/>
                    <a:pt x="2515127" y="1670043"/>
                    <a:pt x="2308499" y="1498512"/>
                  </a:cubicBezTo>
                  <a:cubicBezTo>
                    <a:pt x="2099235" y="1330681"/>
                    <a:pt x="1925599" y="1105848"/>
                    <a:pt x="1746153" y="892625"/>
                  </a:cubicBezTo>
                  <a:cubicBezTo>
                    <a:pt x="1567765" y="678083"/>
                    <a:pt x="1376709" y="474097"/>
                    <a:pt x="1166915" y="320512"/>
                  </a:cubicBezTo>
                  <a:cubicBezTo>
                    <a:pt x="959234" y="167456"/>
                    <a:pt x="737834" y="51611"/>
                    <a:pt x="532530" y="36831"/>
                  </a:cubicBezTo>
                  <a:cubicBezTo>
                    <a:pt x="325639" y="17833"/>
                    <a:pt x="168097" y="119692"/>
                    <a:pt x="95792" y="210208"/>
                  </a:cubicBezTo>
                  <a:cubicBezTo>
                    <a:pt x="20055" y="301514"/>
                    <a:pt x="1319" y="369332"/>
                    <a:pt x="0" y="368275"/>
                  </a:cubicBezTo>
                  <a:cubicBezTo>
                    <a:pt x="34569" y="251110"/>
                    <a:pt x="106083" y="138431"/>
                    <a:pt x="215333" y="64277"/>
                  </a:cubicBezTo>
                  <a:cubicBezTo>
                    <a:pt x="377097" y="-24652"/>
                    <a:pt x="572112" y="-11985"/>
                    <a:pt x="736252" y="45806"/>
                  </a:cubicBezTo>
                  <a:cubicBezTo>
                    <a:pt x="903557" y="103334"/>
                    <a:pt x="1052127" y="198861"/>
                    <a:pt x="1191459" y="303097"/>
                  </a:cubicBezTo>
                  <a:cubicBezTo>
                    <a:pt x="1471181" y="513680"/>
                    <a:pt x="1689682" y="788123"/>
                    <a:pt x="1907653" y="1056234"/>
                  </a:cubicBezTo>
                  <a:cubicBezTo>
                    <a:pt x="2124042" y="1321710"/>
                    <a:pt x="2366820" y="1591404"/>
                    <a:pt x="2700641" y="1710152"/>
                  </a:cubicBezTo>
                  <a:cubicBezTo>
                    <a:pt x="3031292" y="1831276"/>
                    <a:pt x="3394667" y="1801194"/>
                    <a:pt x="3731917" y="172704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190647" y="1719303"/>
              <a:ext cx="2993822" cy="1782089"/>
            </a:xfrm>
            <a:custGeom>
              <a:rect b="b" l="l" r="r" t="t"/>
              <a:pathLst>
                <a:path extrusionOk="0" h="1782089" w="2993822">
                  <a:moveTo>
                    <a:pt x="2993822" y="1776572"/>
                  </a:moveTo>
                  <a:cubicBezTo>
                    <a:pt x="2989070" y="1775779"/>
                    <a:pt x="2972181" y="1777629"/>
                    <a:pt x="2944476" y="1779212"/>
                  </a:cubicBezTo>
                  <a:cubicBezTo>
                    <a:pt x="2855542" y="1784753"/>
                    <a:pt x="2657362" y="1790559"/>
                    <a:pt x="2414584" y="1711394"/>
                  </a:cubicBezTo>
                  <a:cubicBezTo>
                    <a:pt x="2257043" y="1658614"/>
                    <a:pt x="2089738" y="1558071"/>
                    <a:pt x="1938792" y="1415836"/>
                  </a:cubicBezTo>
                  <a:cubicBezTo>
                    <a:pt x="1786530" y="1275184"/>
                    <a:pt x="1646667" y="1100754"/>
                    <a:pt x="1502849" y="928433"/>
                  </a:cubicBezTo>
                  <a:cubicBezTo>
                    <a:pt x="1359558" y="755850"/>
                    <a:pt x="1209405" y="585905"/>
                    <a:pt x="1048961" y="446310"/>
                  </a:cubicBezTo>
                  <a:cubicBezTo>
                    <a:pt x="889044" y="305921"/>
                    <a:pt x="723848" y="195350"/>
                    <a:pt x="568684" y="120140"/>
                  </a:cubicBezTo>
                  <a:cubicBezTo>
                    <a:pt x="413515" y="45197"/>
                    <a:pt x="266264" y="16698"/>
                    <a:pt x="162293" y="18808"/>
                  </a:cubicBezTo>
                  <a:cubicBezTo>
                    <a:pt x="57792" y="20653"/>
                    <a:pt x="-263" y="43351"/>
                    <a:pt x="1" y="42295"/>
                  </a:cubicBezTo>
                  <a:cubicBezTo>
                    <a:pt x="101862" y="1392"/>
                    <a:pt x="215598" y="-6789"/>
                    <a:pt x="324318" y="4821"/>
                  </a:cubicBezTo>
                  <a:cubicBezTo>
                    <a:pt x="912001" y="165265"/>
                    <a:pt x="1288570" y="636045"/>
                    <a:pt x="1631891" y="1059585"/>
                  </a:cubicBezTo>
                  <a:cubicBezTo>
                    <a:pt x="1806321" y="1272018"/>
                    <a:pt x="1986823" y="1480751"/>
                    <a:pt x="2218780" y="1614279"/>
                  </a:cubicBezTo>
                  <a:cubicBezTo>
                    <a:pt x="2448625" y="1750446"/>
                    <a:pt x="2723335" y="1794255"/>
                    <a:pt x="2993559" y="1776309"/>
                  </a:cubicBezTo>
                  <a:lnTo>
                    <a:pt x="2993822" y="1776572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611280" y="1724379"/>
              <a:ext cx="2249132" cy="1710539"/>
            </a:xfrm>
            <a:custGeom>
              <a:rect b="b" l="l" r="r" t="t"/>
              <a:pathLst>
                <a:path extrusionOk="0" h="1710539" w="2249132">
                  <a:moveTo>
                    <a:pt x="2249133" y="1710273"/>
                  </a:moveTo>
                  <a:cubicBezTo>
                    <a:pt x="2234353" y="1705524"/>
                    <a:pt x="2050423" y="1696817"/>
                    <a:pt x="1826909" y="1573053"/>
                  </a:cubicBezTo>
                  <a:cubicBezTo>
                    <a:pt x="1599700" y="1454302"/>
                    <a:pt x="1368273" y="1190412"/>
                    <a:pt x="1141853" y="911480"/>
                  </a:cubicBezTo>
                  <a:cubicBezTo>
                    <a:pt x="916494" y="632022"/>
                    <a:pt x="654714" y="364967"/>
                    <a:pt x="420647" y="212442"/>
                  </a:cubicBezTo>
                  <a:cubicBezTo>
                    <a:pt x="193175" y="53577"/>
                    <a:pt x="-1313" y="-781"/>
                    <a:pt x="7" y="8"/>
                  </a:cubicBezTo>
                  <a:cubicBezTo>
                    <a:pt x="86564" y="17954"/>
                    <a:pt x="169688" y="46190"/>
                    <a:pt x="249646" y="79967"/>
                  </a:cubicBezTo>
                  <a:cubicBezTo>
                    <a:pt x="668174" y="307439"/>
                    <a:pt x="971383" y="674774"/>
                    <a:pt x="1245299" y="1016246"/>
                  </a:cubicBezTo>
                  <a:cubicBezTo>
                    <a:pt x="1384631" y="1186190"/>
                    <a:pt x="1524757" y="1350329"/>
                    <a:pt x="1689423" y="1475939"/>
                  </a:cubicBezTo>
                  <a:cubicBezTo>
                    <a:pt x="1853036" y="1602078"/>
                    <a:pt x="2043565" y="1682830"/>
                    <a:pt x="2249133" y="1710540"/>
                  </a:cubicBezTo>
                  <a:lnTo>
                    <a:pt x="2249133" y="17102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987846" y="1857389"/>
              <a:ext cx="1691539" cy="1496251"/>
            </a:xfrm>
            <a:custGeom>
              <a:rect b="b" l="l" r="r" t="t"/>
              <a:pathLst>
                <a:path extrusionOk="0" h="1496251" w="1691539">
                  <a:moveTo>
                    <a:pt x="1691539" y="1496252"/>
                  </a:moveTo>
                  <a:cubicBezTo>
                    <a:pt x="1679929" y="1492030"/>
                    <a:pt x="1546665" y="1459835"/>
                    <a:pt x="1382262" y="1348471"/>
                  </a:cubicBezTo>
                  <a:cubicBezTo>
                    <a:pt x="1215747" y="1240014"/>
                    <a:pt x="1031290" y="1036818"/>
                    <a:pt x="850525" y="814888"/>
                  </a:cubicBezTo>
                  <a:cubicBezTo>
                    <a:pt x="670023" y="593751"/>
                    <a:pt x="473426" y="369707"/>
                    <a:pt x="301372" y="224307"/>
                  </a:cubicBezTo>
                  <a:cubicBezTo>
                    <a:pt x="131428" y="76530"/>
                    <a:pt x="-1310" y="1320"/>
                    <a:pt x="10" y="0"/>
                  </a:cubicBezTo>
                  <a:cubicBezTo>
                    <a:pt x="60707" y="31401"/>
                    <a:pt x="120871" y="64390"/>
                    <a:pt x="178929" y="100543"/>
                  </a:cubicBezTo>
                  <a:cubicBezTo>
                    <a:pt x="482400" y="331444"/>
                    <a:pt x="711719" y="628322"/>
                    <a:pt x="932597" y="897749"/>
                  </a:cubicBezTo>
                  <a:cubicBezTo>
                    <a:pt x="1152677" y="1167973"/>
                    <a:pt x="1386748" y="1406792"/>
                    <a:pt x="1691539" y="1495985"/>
                  </a:cubicBezTo>
                  <a:lnTo>
                    <a:pt x="1691539" y="1496252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2" name="Google Shape;332;p15"/>
          <p:cNvGrpSpPr/>
          <p:nvPr/>
        </p:nvGrpSpPr>
        <p:grpSpPr>
          <a:xfrm flipH="1">
            <a:off x="24649" y="4461094"/>
            <a:ext cx="8239480" cy="2244458"/>
            <a:chOff x="2457912" y="2918568"/>
            <a:chExt cx="5320599" cy="1572410"/>
          </a:xfrm>
        </p:grpSpPr>
        <p:sp>
          <p:nvSpPr>
            <p:cNvPr id="333" name="Google Shape;333;p15"/>
            <p:cNvSpPr/>
            <p:nvPr/>
          </p:nvSpPr>
          <p:spPr>
            <a:xfrm>
              <a:off x="2457912" y="2918568"/>
              <a:ext cx="5320357" cy="785591"/>
            </a:xfrm>
            <a:custGeom>
              <a:rect b="b" l="l" r="r" t="t"/>
              <a:pathLst>
                <a:path extrusionOk="0" h="785591" w="5320357">
                  <a:moveTo>
                    <a:pt x="5320358" y="52699"/>
                  </a:moveTo>
                  <a:cubicBezTo>
                    <a:pt x="5003268" y="409893"/>
                    <a:pt x="4561294" y="630763"/>
                    <a:pt x="4102844" y="729743"/>
                  </a:cubicBezTo>
                  <a:cubicBezTo>
                    <a:pt x="3631075" y="829639"/>
                    <a:pt x="3139633" y="788627"/>
                    <a:pt x="2679563" y="661468"/>
                  </a:cubicBezTo>
                  <a:cubicBezTo>
                    <a:pt x="2447687" y="600062"/>
                    <a:pt x="2228197" y="504060"/>
                    <a:pt x="2000450" y="434866"/>
                  </a:cubicBezTo>
                  <a:cubicBezTo>
                    <a:pt x="1773391" y="363611"/>
                    <a:pt x="1541283" y="305188"/>
                    <a:pt x="1304375" y="281130"/>
                  </a:cubicBezTo>
                  <a:cubicBezTo>
                    <a:pt x="1068381" y="256841"/>
                    <a:pt x="825061" y="270819"/>
                    <a:pt x="600066" y="350551"/>
                  </a:cubicBezTo>
                  <a:cubicBezTo>
                    <a:pt x="374152" y="427992"/>
                    <a:pt x="174361" y="567300"/>
                    <a:pt x="0" y="729055"/>
                  </a:cubicBezTo>
                  <a:cubicBezTo>
                    <a:pt x="172989" y="565924"/>
                    <a:pt x="371634" y="424328"/>
                    <a:pt x="598001" y="344597"/>
                  </a:cubicBezTo>
                  <a:cubicBezTo>
                    <a:pt x="823453" y="262569"/>
                    <a:pt x="1068155" y="246304"/>
                    <a:pt x="1305520" y="268755"/>
                  </a:cubicBezTo>
                  <a:cubicBezTo>
                    <a:pt x="1543805" y="290752"/>
                    <a:pt x="1777520" y="347572"/>
                    <a:pt x="2005713" y="416997"/>
                  </a:cubicBezTo>
                  <a:cubicBezTo>
                    <a:pt x="2235282" y="484816"/>
                    <a:pt x="2455459" y="578752"/>
                    <a:pt x="2685717" y="637410"/>
                  </a:cubicBezTo>
                  <a:cubicBezTo>
                    <a:pt x="3143964" y="759756"/>
                    <a:pt x="3630832" y="795728"/>
                    <a:pt x="4094586" y="693314"/>
                  </a:cubicBezTo>
                  <a:cubicBezTo>
                    <a:pt x="4553522" y="591127"/>
                    <a:pt x="4997763" y="358571"/>
                    <a:pt x="5299996" y="0"/>
                  </a:cubicBezTo>
                  <a:lnTo>
                    <a:pt x="5319913" y="15124"/>
                  </a:lnTo>
                  <a:lnTo>
                    <a:pt x="5319913" y="52925"/>
                  </a:lnTo>
                  <a:lnTo>
                    <a:pt x="5320358" y="5269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2458142" y="3050998"/>
              <a:ext cx="5320126" cy="746696"/>
            </a:xfrm>
            <a:custGeom>
              <a:rect b="b" l="l" r="r" t="t"/>
              <a:pathLst>
                <a:path extrusionOk="0" h="746696" w="5320126">
                  <a:moveTo>
                    <a:pt x="5320127" y="58196"/>
                  </a:moveTo>
                  <a:cubicBezTo>
                    <a:pt x="4996156" y="404853"/>
                    <a:pt x="4552117" y="614040"/>
                    <a:pt x="4094800" y="702248"/>
                  </a:cubicBezTo>
                  <a:cubicBezTo>
                    <a:pt x="3621898" y="791607"/>
                    <a:pt x="3132035" y="740054"/>
                    <a:pt x="2675649" y="602810"/>
                  </a:cubicBezTo>
                  <a:cubicBezTo>
                    <a:pt x="2445392" y="536595"/>
                    <a:pt x="2228412" y="436015"/>
                    <a:pt x="2002972" y="361781"/>
                  </a:cubicBezTo>
                  <a:cubicBezTo>
                    <a:pt x="1777977" y="285713"/>
                    <a:pt x="1547469" y="222246"/>
                    <a:pt x="1311706" y="193148"/>
                  </a:cubicBezTo>
                  <a:cubicBezTo>
                    <a:pt x="1076631" y="163593"/>
                    <a:pt x="833764" y="172296"/>
                    <a:pt x="607166" y="246992"/>
                  </a:cubicBezTo>
                  <a:cubicBezTo>
                    <a:pt x="379880" y="319162"/>
                    <a:pt x="177567" y="454115"/>
                    <a:pt x="0" y="611749"/>
                  </a:cubicBezTo>
                  <a:cubicBezTo>
                    <a:pt x="176191" y="452512"/>
                    <a:pt x="377589" y="315725"/>
                    <a:pt x="605332" y="241033"/>
                  </a:cubicBezTo>
                  <a:cubicBezTo>
                    <a:pt x="832161" y="164050"/>
                    <a:pt x="1076631" y="153282"/>
                    <a:pt x="1313078" y="180777"/>
                  </a:cubicBezTo>
                  <a:cubicBezTo>
                    <a:pt x="1550448" y="208041"/>
                    <a:pt x="1782309" y="269674"/>
                    <a:pt x="2008923" y="344135"/>
                  </a:cubicBezTo>
                  <a:cubicBezTo>
                    <a:pt x="2236427" y="416767"/>
                    <a:pt x="2454095" y="515290"/>
                    <a:pt x="2682733" y="578983"/>
                  </a:cubicBezTo>
                  <a:cubicBezTo>
                    <a:pt x="3137540" y="711187"/>
                    <a:pt x="3622586" y="757696"/>
                    <a:pt x="4087716" y="665589"/>
                  </a:cubicBezTo>
                  <a:cubicBezTo>
                    <a:pt x="4548028" y="573713"/>
                    <a:pt x="4996399" y="351240"/>
                    <a:pt x="5305918" y="0"/>
                  </a:cubicBezTo>
                  <a:lnTo>
                    <a:pt x="5320127" y="11225"/>
                  </a:lnTo>
                  <a:lnTo>
                    <a:pt x="5320127" y="57969"/>
                  </a:lnTo>
                  <a:lnTo>
                    <a:pt x="5320127" y="5819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2457912" y="3183886"/>
              <a:ext cx="5320357" cy="709117"/>
            </a:xfrm>
            <a:custGeom>
              <a:rect b="b" l="l" r="r" t="t"/>
              <a:pathLst>
                <a:path extrusionOk="0" h="709117" w="5320357">
                  <a:moveTo>
                    <a:pt x="5320358" y="63009"/>
                  </a:moveTo>
                  <a:cubicBezTo>
                    <a:pt x="4989748" y="399356"/>
                    <a:pt x="4543644" y="597086"/>
                    <a:pt x="4087016" y="674758"/>
                  </a:cubicBezTo>
                  <a:cubicBezTo>
                    <a:pt x="3612737" y="753575"/>
                    <a:pt x="3124938" y="691254"/>
                    <a:pt x="2672196" y="544388"/>
                  </a:cubicBezTo>
                  <a:cubicBezTo>
                    <a:pt x="2443801" y="473133"/>
                    <a:pt x="2229331" y="367967"/>
                    <a:pt x="2005713" y="288919"/>
                  </a:cubicBezTo>
                  <a:cubicBezTo>
                    <a:pt x="1782782" y="208041"/>
                    <a:pt x="1554116" y="139535"/>
                    <a:pt x="1319037" y="105397"/>
                  </a:cubicBezTo>
                  <a:cubicBezTo>
                    <a:pt x="1085108" y="70798"/>
                    <a:pt x="842241" y="74008"/>
                    <a:pt x="614497" y="143660"/>
                  </a:cubicBezTo>
                  <a:cubicBezTo>
                    <a:pt x="386066" y="210790"/>
                    <a:pt x="180777" y="340929"/>
                    <a:pt x="0" y="494669"/>
                  </a:cubicBezTo>
                  <a:cubicBezTo>
                    <a:pt x="179401" y="339557"/>
                    <a:pt x="383548" y="207353"/>
                    <a:pt x="612668" y="137701"/>
                  </a:cubicBezTo>
                  <a:cubicBezTo>
                    <a:pt x="840869" y="65758"/>
                    <a:pt x="1085339" y="60487"/>
                    <a:pt x="1320871" y="93022"/>
                  </a:cubicBezTo>
                  <a:cubicBezTo>
                    <a:pt x="1557322" y="125330"/>
                    <a:pt x="1787600" y="192233"/>
                    <a:pt x="2012108" y="271277"/>
                  </a:cubicBezTo>
                  <a:cubicBezTo>
                    <a:pt x="2237589" y="348722"/>
                    <a:pt x="2452949" y="452054"/>
                    <a:pt x="2679766" y="520561"/>
                  </a:cubicBezTo>
                  <a:cubicBezTo>
                    <a:pt x="3130929" y="662613"/>
                    <a:pt x="3614357" y="719664"/>
                    <a:pt x="4080822" y="637867"/>
                  </a:cubicBezTo>
                  <a:cubicBezTo>
                    <a:pt x="4542511" y="556302"/>
                    <a:pt x="4995253" y="343909"/>
                    <a:pt x="5311897" y="0"/>
                  </a:cubicBezTo>
                  <a:lnTo>
                    <a:pt x="5320358" y="7104"/>
                  </a:lnTo>
                  <a:lnTo>
                    <a:pt x="5320358" y="6300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2457912" y="3296145"/>
              <a:ext cx="5320357" cy="693410"/>
            </a:xfrm>
            <a:custGeom>
              <a:rect b="b" l="l" r="r" t="t"/>
              <a:pathLst>
                <a:path extrusionOk="0" h="693410" w="5320357">
                  <a:moveTo>
                    <a:pt x="5320358" y="87994"/>
                  </a:moveTo>
                  <a:cubicBezTo>
                    <a:pt x="4983109" y="414030"/>
                    <a:pt x="4535184" y="600300"/>
                    <a:pt x="4079000" y="667661"/>
                  </a:cubicBezTo>
                  <a:cubicBezTo>
                    <a:pt x="3603588" y="736171"/>
                    <a:pt x="3117409" y="663083"/>
                    <a:pt x="2668309" y="506363"/>
                  </a:cubicBezTo>
                  <a:cubicBezTo>
                    <a:pt x="2441736" y="430295"/>
                    <a:pt x="2229776" y="320320"/>
                    <a:pt x="2008222" y="236463"/>
                  </a:cubicBezTo>
                  <a:cubicBezTo>
                    <a:pt x="1787114" y="150772"/>
                    <a:pt x="1560301" y="77226"/>
                    <a:pt x="1326372" y="37817"/>
                  </a:cubicBezTo>
                  <a:cubicBezTo>
                    <a:pt x="1093358" y="-1822"/>
                    <a:pt x="850722" y="-4113"/>
                    <a:pt x="621602" y="60499"/>
                  </a:cubicBezTo>
                  <a:cubicBezTo>
                    <a:pt x="391794" y="122589"/>
                    <a:pt x="183983" y="248146"/>
                    <a:pt x="0" y="397534"/>
                  </a:cubicBezTo>
                  <a:cubicBezTo>
                    <a:pt x="182611" y="246543"/>
                    <a:pt x="389503" y="118925"/>
                    <a:pt x="619768" y="54540"/>
                  </a:cubicBezTo>
                  <a:cubicBezTo>
                    <a:pt x="849345" y="-12363"/>
                    <a:pt x="1093585" y="-12363"/>
                    <a:pt x="1328202" y="25673"/>
                  </a:cubicBezTo>
                  <a:cubicBezTo>
                    <a:pt x="1563738" y="63248"/>
                    <a:pt x="1792174" y="134960"/>
                    <a:pt x="2014659" y="219048"/>
                  </a:cubicBezTo>
                  <a:cubicBezTo>
                    <a:pt x="2238277" y="301532"/>
                    <a:pt x="2450885" y="409447"/>
                    <a:pt x="2676325" y="482763"/>
                  </a:cubicBezTo>
                  <a:cubicBezTo>
                    <a:pt x="3123805" y="634669"/>
                    <a:pt x="3605653" y="702260"/>
                    <a:pt x="4073495" y="630775"/>
                  </a:cubicBezTo>
                  <a:cubicBezTo>
                    <a:pt x="4536560" y="559289"/>
                    <a:pt x="4993431" y="357206"/>
                    <a:pt x="5317403" y="20633"/>
                  </a:cubicBezTo>
                  <a:lnTo>
                    <a:pt x="5320156" y="22924"/>
                  </a:lnTo>
                  <a:lnTo>
                    <a:pt x="5320156" y="87763"/>
                  </a:lnTo>
                  <a:lnTo>
                    <a:pt x="5320358" y="8799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2458142" y="3333588"/>
              <a:ext cx="5320126" cy="753598"/>
            </a:xfrm>
            <a:custGeom>
              <a:rect b="b" l="l" r="r" t="t"/>
              <a:pathLst>
                <a:path extrusionOk="0" h="753598" w="5320126">
                  <a:moveTo>
                    <a:pt x="5320127" y="187107"/>
                  </a:moveTo>
                  <a:cubicBezTo>
                    <a:pt x="4976442" y="503059"/>
                    <a:pt x="4526249" y="678334"/>
                    <a:pt x="4070997" y="735385"/>
                  </a:cubicBezTo>
                  <a:cubicBezTo>
                    <a:pt x="3594168" y="793111"/>
                    <a:pt x="3110053" y="709497"/>
                    <a:pt x="2664638" y="542925"/>
                  </a:cubicBezTo>
                  <a:cubicBezTo>
                    <a:pt x="2439886" y="461816"/>
                    <a:pt x="2230476" y="347258"/>
                    <a:pt x="2010744" y="258588"/>
                  </a:cubicBezTo>
                  <a:cubicBezTo>
                    <a:pt x="1791700" y="168089"/>
                    <a:pt x="1566714" y="89729"/>
                    <a:pt x="1333699" y="45050"/>
                  </a:cubicBezTo>
                  <a:cubicBezTo>
                    <a:pt x="1101604" y="144"/>
                    <a:pt x="859194" y="-7187"/>
                    <a:pt x="628702" y="52154"/>
                  </a:cubicBezTo>
                  <a:cubicBezTo>
                    <a:pt x="397749" y="109204"/>
                    <a:pt x="187189" y="229948"/>
                    <a:pt x="0" y="375211"/>
                  </a:cubicBezTo>
                  <a:cubicBezTo>
                    <a:pt x="185817" y="228345"/>
                    <a:pt x="395457" y="105310"/>
                    <a:pt x="627099" y="45969"/>
                  </a:cubicBezTo>
                  <a:cubicBezTo>
                    <a:pt x="858049" y="-15664"/>
                    <a:pt x="1102292" y="-10397"/>
                    <a:pt x="1335764" y="32679"/>
                  </a:cubicBezTo>
                  <a:cubicBezTo>
                    <a:pt x="1570381" y="75293"/>
                    <a:pt x="1797205" y="152280"/>
                    <a:pt x="2017626" y="241177"/>
                  </a:cubicBezTo>
                  <a:cubicBezTo>
                    <a:pt x="2239423" y="328471"/>
                    <a:pt x="2449520" y="440969"/>
                    <a:pt x="2673139" y="519328"/>
                  </a:cubicBezTo>
                  <a:cubicBezTo>
                    <a:pt x="3117178" y="680856"/>
                    <a:pt x="3597164" y="759228"/>
                    <a:pt x="4066180" y="698041"/>
                  </a:cubicBezTo>
                  <a:cubicBezTo>
                    <a:pt x="4529204" y="637092"/>
                    <a:pt x="4988829" y="446008"/>
                    <a:pt x="5319925" y="118596"/>
                  </a:cubicBezTo>
                  <a:lnTo>
                    <a:pt x="5319925" y="186876"/>
                  </a:lnTo>
                  <a:lnTo>
                    <a:pt x="5320127" y="18710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2457912" y="3370611"/>
              <a:ext cx="5320357" cy="815468"/>
            </a:xfrm>
            <a:custGeom>
              <a:rect b="b" l="l" r="r" t="t"/>
              <a:pathLst>
                <a:path extrusionOk="0" h="815468" w="5320357">
                  <a:moveTo>
                    <a:pt x="5320358" y="286408"/>
                  </a:moveTo>
                  <a:cubicBezTo>
                    <a:pt x="4970033" y="592512"/>
                    <a:pt x="4517979" y="756574"/>
                    <a:pt x="4063213" y="803289"/>
                  </a:cubicBezTo>
                  <a:cubicBezTo>
                    <a:pt x="3585250" y="850733"/>
                    <a:pt x="3102714" y="756088"/>
                    <a:pt x="2660983" y="579910"/>
                  </a:cubicBezTo>
                  <a:cubicBezTo>
                    <a:pt x="2438052" y="493761"/>
                    <a:pt x="2231152" y="374617"/>
                    <a:pt x="2013283" y="281138"/>
                  </a:cubicBezTo>
                  <a:cubicBezTo>
                    <a:pt x="1796303" y="185825"/>
                    <a:pt x="1572672" y="102425"/>
                    <a:pt x="1340804" y="52706"/>
                  </a:cubicBezTo>
                  <a:cubicBezTo>
                    <a:pt x="1109624" y="2760"/>
                    <a:pt x="867218" y="-10072"/>
                    <a:pt x="635807" y="44229"/>
                  </a:cubicBezTo>
                  <a:cubicBezTo>
                    <a:pt x="403481" y="96009"/>
                    <a:pt x="190400" y="212401"/>
                    <a:pt x="0" y="353538"/>
                  </a:cubicBezTo>
                  <a:cubicBezTo>
                    <a:pt x="189254" y="210798"/>
                    <a:pt x="401416" y="92345"/>
                    <a:pt x="634430" y="38270"/>
                  </a:cubicBezTo>
                  <a:cubicBezTo>
                    <a:pt x="866760" y="-18322"/>
                    <a:pt x="1110769" y="-7550"/>
                    <a:pt x="1343326" y="40562"/>
                  </a:cubicBezTo>
                  <a:cubicBezTo>
                    <a:pt x="1577028" y="88447"/>
                    <a:pt x="1802011" y="170243"/>
                    <a:pt x="2020609" y="263953"/>
                  </a:cubicBezTo>
                  <a:cubicBezTo>
                    <a:pt x="2240342" y="356060"/>
                    <a:pt x="2448132" y="473367"/>
                    <a:pt x="2669929" y="556540"/>
                  </a:cubicBezTo>
                  <a:cubicBezTo>
                    <a:pt x="3110284" y="727913"/>
                    <a:pt x="3588692" y="816810"/>
                    <a:pt x="4059084" y="765965"/>
                  </a:cubicBezTo>
                  <a:cubicBezTo>
                    <a:pt x="4520732" y="715324"/>
                    <a:pt x="4982178" y="536376"/>
                    <a:pt x="5319913" y="219505"/>
                  </a:cubicBezTo>
                  <a:lnTo>
                    <a:pt x="5319913" y="286178"/>
                  </a:lnTo>
                  <a:lnTo>
                    <a:pt x="5320358" y="28640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2457912" y="3406624"/>
              <a:ext cx="5320357" cy="880009"/>
            </a:xfrm>
            <a:custGeom>
              <a:rect b="b" l="l" r="r" t="t"/>
              <a:pathLst>
                <a:path extrusionOk="0" h="880009" w="5320357">
                  <a:moveTo>
                    <a:pt x="5320358" y="386489"/>
                  </a:moveTo>
                  <a:cubicBezTo>
                    <a:pt x="4963880" y="682751"/>
                    <a:pt x="4509761" y="836014"/>
                    <a:pt x="4055157" y="872689"/>
                  </a:cubicBezTo>
                  <a:cubicBezTo>
                    <a:pt x="3575859" y="909568"/>
                    <a:pt x="3095387" y="804397"/>
                    <a:pt x="2657339" y="618131"/>
                  </a:cubicBezTo>
                  <a:cubicBezTo>
                    <a:pt x="2435988" y="527170"/>
                    <a:pt x="2231638" y="403216"/>
                    <a:pt x="2015792" y="304924"/>
                  </a:cubicBezTo>
                  <a:cubicBezTo>
                    <a:pt x="1800878" y="204801"/>
                    <a:pt x="1579089" y="116362"/>
                    <a:pt x="1348135" y="61599"/>
                  </a:cubicBezTo>
                  <a:cubicBezTo>
                    <a:pt x="1118100" y="6613"/>
                    <a:pt x="875921" y="-11717"/>
                    <a:pt x="642911" y="37545"/>
                  </a:cubicBezTo>
                  <a:cubicBezTo>
                    <a:pt x="409436" y="84285"/>
                    <a:pt x="193606" y="195863"/>
                    <a:pt x="0" y="332876"/>
                  </a:cubicBezTo>
                  <a:cubicBezTo>
                    <a:pt x="192460" y="194260"/>
                    <a:pt x="407375" y="80390"/>
                    <a:pt x="641765" y="31355"/>
                  </a:cubicBezTo>
                  <a:cubicBezTo>
                    <a:pt x="875237" y="-20193"/>
                    <a:pt x="1119246" y="-3928"/>
                    <a:pt x="1351114" y="49228"/>
                  </a:cubicBezTo>
                  <a:cubicBezTo>
                    <a:pt x="1583902" y="102384"/>
                    <a:pt x="1807273" y="189220"/>
                    <a:pt x="2023808" y="287739"/>
                  </a:cubicBezTo>
                  <a:cubicBezTo>
                    <a:pt x="2241718" y="384886"/>
                    <a:pt x="2446999" y="506549"/>
                    <a:pt x="2666933" y="594761"/>
                  </a:cubicBezTo>
                  <a:cubicBezTo>
                    <a:pt x="3103888" y="775980"/>
                    <a:pt x="3580433" y="875442"/>
                    <a:pt x="4052202" y="835123"/>
                  </a:cubicBezTo>
                  <a:cubicBezTo>
                    <a:pt x="4512959" y="795006"/>
                    <a:pt x="4975984" y="627523"/>
                    <a:pt x="5320358" y="321193"/>
                  </a:cubicBezTo>
                  <a:lnTo>
                    <a:pt x="5320358" y="386262"/>
                  </a:lnTo>
                  <a:lnTo>
                    <a:pt x="5320358" y="3864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2458142" y="3441818"/>
              <a:ext cx="5320126" cy="946140"/>
            </a:xfrm>
            <a:custGeom>
              <a:rect b="b" l="l" r="r" t="t"/>
              <a:pathLst>
                <a:path extrusionOk="0" h="946140" w="5320126">
                  <a:moveTo>
                    <a:pt x="5320127" y="486936"/>
                  </a:moveTo>
                  <a:cubicBezTo>
                    <a:pt x="4957456" y="773575"/>
                    <a:pt x="4501029" y="915826"/>
                    <a:pt x="4047154" y="942423"/>
                  </a:cubicBezTo>
                  <a:cubicBezTo>
                    <a:pt x="3566479" y="968776"/>
                    <a:pt x="3087829" y="853080"/>
                    <a:pt x="2653668" y="656949"/>
                  </a:cubicBezTo>
                  <a:cubicBezTo>
                    <a:pt x="2434178" y="560940"/>
                    <a:pt x="2232298" y="432634"/>
                    <a:pt x="2018517" y="329302"/>
                  </a:cubicBezTo>
                  <a:cubicBezTo>
                    <a:pt x="1805464" y="224366"/>
                    <a:pt x="1585501" y="130883"/>
                    <a:pt x="1355466" y="71084"/>
                  </a:cubicBezTo>
                  <a:cubicBezTo>
                    <a:pt x="1126346" y="10828"/>
                    <a:pt x="884398" y="-12542"/>
                    <a:pt x="650012" y="31449"/>
                  </a:cubicBezTo>
                  <a:cubicBezTo>
                    <a:pt x="415164" y="73148"/>
                    <a:pt x="196812" y="180145"/>
                    <a:pt x="0" y="313032"/>
                  </a:cubicBezTo>
                  <a:cubicBezTo>
                    <a:pt x="195666" y="178542"/>
                    <a:pt x="413330" y="69250"/>
                    <a:pt x="648866" y="25259"/>
                  </a:cubicBezTo>
                  <a:cubicBezTo>
                    <a:pt x="883710" y="-21250"/>
                    <a:pt x="1127723" y="286"/>
                    <a:pt x="1358446" y="58713"/>
                  </a:cubicBezTo>
                  <a:cubicBezTo>
                    <a:pt x="1590306" y="116909"/>
                    <a:pt x="1811860" y="208785"/>
                    <a:pt x="2026572" y="312348"/>
                  </a:cubicBezTo>
                  <a:cubicBezTo>
                    <a:pt x="2242621" y="414304"/>
                    <a:pt x="2445149" y="540780"/>
                    <a:pt x="2663504" y="634036"/>
                  </a:cubicBezTo>
                  <a:cubicBezTo>
                    <a:pt x="3096775" y="825108"/>
                    <a:pt x="3571499" y="935095"/>
                    <a:pt x="4044846" y="905059"/>
                  </a:cubicBezTo>
                  <a:cubicBezTo>
                    <a:pt x="4504470" y="875305"/>
                    <a:pt x="4969114" y="719250"/>
                    <a:pt x="5320127" y="423238"/>
                  </a:cubicBezTo>
                  <a:lnTo>
                    <a:pt x="5320127" y="48693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2458142" y="3476917"/>
              <a:ext cx="5320369" cy="1014061"/>
            </a:xfrm>
            <a:custGeom>
              <a:rect b="b" l="l" r="r" t="t"/>
              <a:pathLst>
                <a:path extrusionOk="0" h="1014061" w="5320369">
                  <a:moveTo>
                    <a:pt x="5320127" y="587238"/>
                  </a:moveTo>
                  <a:cubicBezTo>
                    <a:pt x="4951262" y="864251"/>
                    <a:pt x="4492771" y="995977"/>
                    <a:pt x="4039138" y="1012736"/>
                  </a:cubicBezTo>
                  <a:cubicBezTo>
                    <a:pt x="3557290" y="1028524"/>
                    <a:pt x="3080502" y="902061"/>
                    <a:pt x="2649741" y="696295"/>
                  </a:cubicBezTo>
                  <a:cubicBezTo>
                    <a:pt x="2432114" y="595253"/>
                    <a:pt x="2232744" y="462374"/>
                    <a:pt x="2020824" y="354232"/>
                  </a:cubicBezTo>
                  <a:cubicBezTo>
                    <a:pt x="1809796" y="244483"/>
                    <a:pt x="1591439" y="146191"/>
                    <a:pt x="1362571" y="80895"/>
                  </a:cubicBezTo>
                  <a:cubicBezTo>
                    <a:pt x="1134597" y="15594"/>
                    <a:pt x="892648" y="-13277"/>
                    <a:pt x="657112" y="25905"/>
                  </a:cubicBezTo>
                  <a:cubicBezTo>
                    <a:pt x="421122" y="62565"/>
                    <a:pt x="200022" y="164751"/>
                    <a:pt x="0" y="293514"/>
                  </a:cubicBezTo>
                  <a:cubicBezTo>
                    <a:pt x="198876" y="163144"/>
                    <a:pt x="419289" y="58666"/>
                    <a:pt x="656197" y="19719"/>
                  </a:cubicBezTo>
                  <a:cubicBezTo>
                    <a:pt x="892417" y="-21523"/>
                    <a:pt x="1136200" y="5284"/>
                    <a:pt x="1366008" y="68977"/>
                  </a:cubicBezTo>
                  <a:cubicBezTo>
                    <a:pt x="1596945" y="132443"/>
                    <a:pt x="1816920" y="229363"/>
                    <a:pt x="2029527" y="337505"/>
                  </a:cubicBezTo>
                  <a:cubicBezTo>
                    <a:pt x="2243511" y="444274"/>
                    <a:pt x="2443772" y="575579"/>
                    <a:pt x="2660509" y="673625"/>
                  </a:cubicBezTo>
                  <a:cubicBezTo>
                    <a:pt x="3090136" y="874574"/>
                    <a:pt x="3563241" y="995086"/>
                    <a:pt x="4038005" y="975372"/>
                  </a:cubicBezTo>
                  <a:cubicBezTo>
                    <a:pt x="4496698" y="955658"/>
                    <a:pt x="4963164" y="811099"/>
                    <a:pt x="5320370" y="525152"/>
                  </a:cubicBezTo>
                  <a:lnTo>
                    <a:pt x="5320370" y="587481"/>
                  </a:lnTo>
                  <a:lnTo>
                    <a:pt x="5320127" y="58723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15"/>
          <p:cNvSpPr txBox="1"/>
          <p:nvPr>
            <p:ph idx="1" type="subTitle"/>
          </p:nvPr>
        </p:nvSpPr>
        <p:spPr>
          <a:xfrm>
            <a:off x="683250" y="5595313"/>
            <a:ext cx="108255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16"/>
          <p:cNvGrpSpPr/>
          <p:nvPr/>
        </p:nvGrpSpPr>
        <p:grpSpPr>
          <a:xfrm flipH="1">
            <a:off x="81" y="5105469"/>
            <a:ext cx="8187870" cy="1752608"/>
            <a:chOff x="2457912" y="2918568"/>
            <a:chExt cx="5320599" cy="1572410"/>
          </a:xfrm>
        </p:grpSpPr>
        <p:sp>
          <p:nvSpPr>
            <p:cNvPr id="346" name="Google Shape;346;p16"/>
            <p:cNvSpPr/>
            <p:nvPr/>
          </p:nvSpPr>
          <p:spPr>
            <a:xfrm>
              <a:off x="2457912" y="2918568"/>
              <a:ext cx="5320357" cy="785591"/>
            </a:xfrm>
            <a:custGeom>
              <a:rect b="b" l="l" r="r" t="t"/>
              <a:pathLst>
                <a:path extrusionOk="0" h="785591" w="5320357">
                  <a:moveTo>
                    <a:pt x="5320358" y="52699"/>
                  </a:moveTo>
                  <a:cubicBezTo>
                    <a:pt x="5003268" y="409893"/>
                    <a:pt x="4561294" y="630763"/>
                    <a:pt x="4102844" y="729743"/>
                  </a:cubicBezTo>
                  <a:cubicBezTo>
                    <a:pt x="3631075" y="829639"/>
                    <a:pt x="3139633" y="788627"/>
                    <a:pt x="2679563" y="661468"/>
                  </a:cubicBezTo>
                  <a:cubicBezTo>
                    <a:pt x="2447687" y="600062"/>
                    <a:pt x="2228197" y="504060"/>
                    <a:pt x="2000450" y="434866"/>
                  </a:cubicBezTo>
                  <a:cubicBezTo>
                    <a:pt x="1773391" y="363611"/>
                    <a:pt x="1541283" y="305188"/>
                    <a:pt x="1304375" y="281130"/>
                  </a:cubicBezTo>
                  <a:cubicBezTo>
                    <a:pt x="1068381" y="256841"/>
                    <a:pt x="825061" y="270819"/>
                    <a:pt x="600066" y="350551"/>
                  </a:cubicBezTo>
                  <a:cubicBezTo>
                    <a:pt x="374152" y="427992"/>
                    <a:pt x="174361" y="567300"/>
                    <a:pt x="0" y="729055"/>
                  </a:cubicBezTo>
                  <a:cubicBezTo>
                    <a:pt x="172989" y="565924"/>
                    <a:pt x="371634" y="424328"/>
                    <a:pt x="598001" y="344597"/>
                  </a:cubicBezTo>
                  <a:cubicBezTo>
                    <a:pt x="823453" y="262569"/>
                    <a:pt x="1068155" y="246304"/>
                    <a:pt x="1305520" y="268755"/>
                  </a:cubicBezTo>
                  <a:cubicBezTo>
                    <a:pt x="1543805" y="290752"/>
                    <a:pt x="1777520" y="347572"/>
                    <a:pt x="2005713" y="416997"/>
                  </a:cubicBezTo>
                  <a:cubicBezTo>
                    <a:pt x="2235282" y="484816"/>
                    <a:pt x="2455459" y="578752"/>
                    <a:pt x="2685717" y="637410"/>
                  </a:cubicBezTo>
                  <a:cubicBezTo>
                    <a:pt x="3143964" y="759756"/>
                    <a:pt x="3630832" y="795728"/>
                    <a:pt x="4094586" y="693314"/>
                  </a:cubicBezTo>
                  <a:cubicBezTo>
                    <a:pt x="4553522" y="591127"/>
                    <a:pt x="4997763" y="358571"/>
                    <a:pt x="5299996" y="0"/>
                  </a:cubicBezTo>
                  <a:lnTo>
                    <a:pt x="5319913" y="15124"/>
                  </a:lnTo>
                  <a:lnTo>
                    <a:pt x="5319913" y="52925"/>
                  </a:lnTo>
                  <a:lnTo>
                    <a:pt x="5320358" y="526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2458142" y="3050998"/>
              <a:ext cx="5320126" cy="746696"/>
            </a:xfrm>
            <a:custGeom>
              <a:rect b="b" l="l" r="r" t="t"/>
              <a:pathLst>
                <a:path extrusionOk="0" h="746696" w="5320126">
                  <a:moveTo>
                    <a:pt x="5320127" y="58196"/>
                  </a:moveTo>
                  <a:cubicBezTo>
                    <a:pt x="4996156" y="404853"/>
                    <a:pt x="4552117" y="614040"/>
                    <a:pt x="4094800" y="702248"/>
                  </a:cubicBezTo>
                  <a:cubicBezTo>
                    <a:pt x="3621898" y="791607"/>
                    <a:pt x="3132035" y="740054"/>
                    <a:pt x="2675649" y="602810"/>
                  </a:cubicBezTo>
                  <a:cubicBezTo>
                    <a:pt x="2445392" y="536595"/>
                    <a:pt x="2228412" y="436015"/>
                    <a:pt x="2002972" y="361781"/>
                  </a:cubicBezTo>
                  <a:cubicBezTo>
                    <a:pt x="1777977" y="285713"/>
                    <a:pt x="1547469" y="222246"/>
                    <a:pt x="1311706" y="193148"/>
                  </a:cubicBezTo>
                  <a:cubicBezTo>
                    <a:pt x="1076631" y="163593"/>
                    <a:pt x="833764" y="172296"/>
                    <a:pt x="607166" y="246992"/>
                  </a:cubicBezTo>
                  <a:cubicBezTo>
                    <a:pt x="379880" y="319162"/>
                    <a:pt x="177567" y="454115"/>
                    <a:pt x="0" y="611749"/>
                  </a:cubicBezTo>
                  <a:cubicBezTo>
                    <a:pt x="176191" y="452512"/>
                    <a:pt x="377589" y="315725"/>
                    <a:pt x="605332" y="241033"/>
                  </a:cubicBezTo>
                  <a:cubicBezTo>
                    <a:pt x="832161" y="164050"/>
                    <a:pt x="1076631" y="153282"/>
                    <a:pt x="1313078" y="180777"/>
                  </a:cubicBezTo>
                  <a:cubicBezTo>
                    <a:pt x="1550448" y="208041"/>
                    <a:pt x="1782309" y="269674"/>
                    <a:pt x="2008923" y="344135"/>
                  </a:cubicBezTo>
                  <a:cubicBezTo>
                    <a:pt x="2236427" y="416767"/>
                    <a:pt x="2454095" y="515290"/>
                    <a:pt x="2682733" y="578983"/>
                  </a:cubicBezTo>
                  <a:cubicBezTo>
                    <a:pt x="3137540" y="711187"/>
                    <a:pt x="3622586" y="757696"/>
                    <a:pt x="4087716" y="665589"/>
                  </a:cubicBezTo>
                  <a:cubicBezTo>
                    <a:pt x="4548028" y="573713"/>
                    <a:pt x="4996399" y="351240"/>
                    <a:pt x="5305918" y="0"/>
                  </a:cubicBezTo>
                  <a:lnTo>
                    <a:pt x="5320127" y="11225"/>
                  </a:lnTo>
                  <a:lnTo>
                    <a:pt x="5320127" y="57969"/>
                  </a:lnTo>
                  <a:lnTo>
                    <a:pt x="5320127" y="581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2457912" y="3183886"/>
              <a:ext cx="5320357" cy="709117"/>
            </a:xfrm>
            <a:custGeom>
              <a:rect b="b" l="l" r="r" t="t"/>
              <a:pathLst>
                <a:path extrusionOk="0" h="709117" w="5320357">
                  <a:moveTo>
                    <a:pt x="5320358" y="63009"/>
                  </a:moveTo>
                  <a:cubicBezTo>
                    <a:pt x="4989748" y="399356"/>
                    <a:pt x="4543644" y="597086"/>
                    <a:pt x="4087016" y="674758"/>
                  </a:cubicBezTo>
                  <a:cubicBezTo>
                    <a:pt x="3612737" y="753575"/>
                    <a:pt x="3124938" y="691254"/>
                    <a:pt x="2672196" y="544388"/>
                  </a:cubicBezTo>
                  <a:cubicBezTo>
                    <a:pt x="2443801" y="473133"/>
                    <a:pt x="2229331" y="367967"/>
                    <a:pt x="2005713" y="288919"/>
                  </a:cubicBezTo>
                  <a:cubicBezTo>
                    <a:pt x="1782782" y="208041"/>
                    <a:pt x="1554116" y="139535"/>
                    <a:pt x="1319037" y="105397"/>
                  </a:cubicBezTo>
                  <a:cubicBezTo>
                    <a:pt x="1085108" y="70798"/>
                    <a:pt x="842241" y="74008"/>
                    <a:pt x="614497" y="143660"/>
                  </a:cubicBezTo>
                  <a:cubicBezTo>
                    <a:pt x="386066" y="210790"/>
                    <a:pt x="180777" y="340929"/>
                    <a:pt x="0" y="494669"/>
                  </a:cubicBezTo>
                  <a:cubicBezTo>
                    <a:pt x="179401" y="339557"/>
                    <a:pt x="383548" y="207353"/>
                    <a:pt x="612668" y="137701"/>
                  </a:cubicBezTo>
                  <a:cubicBezTo>
                    <a:pt x="840869" y="65758"/>
                    <a:pt x="1085339" y="60487"/>
                    <a:pt x="1320871" y="93022"/>
                  </a:cubicBezTo>
                  <a:cubicBezTo>
                    <a:pt x="1557322" y="125330"/>
                    <a:pt x="1787600" y="192233"/>
                    <a:pt x="2012108" y="271277"/>
                  </a:cubicBezTo>
                  <a:cubicBezTo>
                    <a:pt x="2237589" y="348722"/>
                    <a:pt x="2452949" y="452054"/>
                    <a:pt x="2679766" y="520561"/>
                  </a:cubicBezTo>
                  <a:cubicBezTo>
                    <a:pt x="3130929" y="662613"/>
                    <a:pt x="3614357" y="719664"/>
                    <a:pt x="4080822" y="637867"/>
                  </a:cubicBezTo>
                  <a:cubicBezTo>
                    <a:pt x="4542511" y="556302"/>
                    <a:pt x="4995253" y="343909"/>
                    <a:pt x="5311897" y="0"/>
                  </a:cubicBezTo>
                  <a:lnTo>
                    <a:pt x="5320358" y="7104"/>
                  </a:lnTo>
                  <a:lnTo>
                    <a:pt x="5320358" y="630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2457912" y="3296145"/>
              <a:ext cx="5320357" cy="693410"/>
            </a:xfrm>
            <a:custGeom>
              <a:rect b="b" l="l" r="r" t="t"/>
              <a:pathLst>
                <a:path extrusionOk="0" h="693410" w="5320357">
                  <a:moveTo>
                    <a:pt x="5320358" y="87994"/>
                  </a:moveTo>
                  <a:cubicBezTo>
                    <a:pt x="4983109" y="414030"/>
                    <a:pt x="4535184" y="600300"/>
                    <a:pt x="4079000" y="667661"/>
                  </a:cubicBezTo>
                  <a:cubicBezTo>
                    <a:pt x="3603588" y="736171"/>
                    <a:pt x="3117409" y="663083"/>
                    <a:pt x="2668309" y="506363"/>
                  </a:cubicBezTo>
                  <a:cubicBezTo>
                    <a:pt x="2441736" y="430295"/>
                    <a:pt x="2229776" y="320320"/>
                    <a:pt x="2008222" y="236463"/>
                  </a:cubicBezTo>
                  <a:cubicBezTo>
                    <a:pt x="1787114" y="150772"/>
                    <a:pt x="1560301" y="77226"/>
                    <a:pt x="1326372" y="37817"/>
                  </a:cubicBezTo>
                  <a:cubicBezTo>
                    <a:pt x="1093358" y="-1822"/>
                    <a:pt x="850722" y="-4113"/>
                    <a:pt x="621602" y="60499"/>
                  </a:cubicBezTo>
                  <a:cubicBezTo>
                    <a:pt x="391794" y="122589"/>
                    <a:pt x="183983" y="248146"/>
                    <a:pt x="0" y="397534"/>
                  </a:cubicBezTo>
                  <a:cubicBezTo>
                    <a:pt x="182611" y="246543"/>
                    <a:pt x="389503" y="118925"/>
                    <a:pt x="619768" y="54540"/>
                  </a:cubicBezTo>
                  <a:cubicBezTo>
                    <a:pt x="849345" y="-12363"/>
                    <a:pt x="1093585" y="-12363"/>
                    <a:pt x="1328202" y="25673"/>
                  </a:cubicBezTo>
                  <a:cubicBezTo>
                    <a:pt x="1563738" y="63248"/>
                    <a:pt x="1792174" y="134960"/>
                    <a:pt x="2014659" y="219048"/>
                  </a:cubicBezTo>
                  <a:cubicBezTo>
                    <a:pt x="2238277" y="301532"/>
                    <a:pt x="2450885" y="409447"/>
                    <a:pt x="2676325" y="482763"/>
                  </a:cubicBezTo>
                  <a:cubicBezTo>
                    <a:pt x="3123805" y="634669"/>
                    <a:pt x="3605653" y="702260"/>
                    <a:pt x="4073495" y="630775"/>
                  </a:cubicBezTo>
                  <a:cubicBezTo>
                    <a:pt x="4536560" y="559289"/>
                    <a:pt x="4993431" y="357206"/>
                    <a:pt x="5317403" y="20633"/>
                  </a:cubicBezTo>
                  <a:lnTo>
                    <a:pt x="5320156" y="22924"/>
                  </a:lnTo>
                  <a:lnTo>
                    <a:pt x="5320156" y="87763"/>
                  </a:lnTo>
                  <a:lnTo>
                    <a:pt x="5320358" y="879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2458142" y="3333588"/>
              <a:ext cx="5320126" cy="753598"/>
            </a:xfrm>
            <a:custGeom>
              <a:rect b="b" l="l" r="r" t="t"/>
              <a:pathLst>
                <a:path extrusionOk="0" h="753598" w="5320126">
                  <a:moveTo>
                    <a:pt x="5320127" y="187107"/>
                  </a:moveTo>
                  <a:cubicBezTo>
                    <a:pt x="4976442" y="503059"/>
                    <a:pt x="4526249" y="678334"/>
                    <a:pt x="4070997" y="735385"/>
                  </a:cubicBezTo>
                  <a:cubicBezTo>
                    <a:pt x="3594168" y="793111"/>
                    <a:pt x="3110053" y="709497"/>
                    <a:pt x="2664638" y="542925"/>
                  </a:cubicBezTo>
                  <a:cubicBezTo>
                    <a:pt x="2439886" y="461816"/>
                    <a:pt x="2230476" y="347258"/>
                    <a:pt x="2010744" y="258588"/>
                  </a:cubicBezTo>
                  <a:cubicBezTo>
                    <a:pt x="1791700" y="168089"/>
                    <a:pt x="1566714" y="89729"/>
                    <a:pt x="1333699" y="45050"/>
                  </a:cubicBezTo>
                  <a:cubicBezTo>
                    <a:pt x="1101604" y="144"/>
                    <a:pt x="859194" y="-7187"/>
                    <a:pt x="628702" y="52154"/>
                  </a:cubicBezTo>
                  <a:cubicBezTo>
                    <a:pt x="397749" y="109204"/>
                    <a:pt x="187189" y="229948"/>
                    <a:pt x="0" y="375211"/>
                  </a:cubicBezTo>
                  <a:cubicBezTo>
                    <a:pt x="185817" y="228345"/>
                    <a:pt x="395457" y="105310"/>
                    <a:pt x="627099" y="45969"/>
                  </a:cubicBezTo>
                  <a:cubicBezTo>
                    <a:pt x="858049" y="-15664"/>
                    <a:pt x="1102292" y="-10397"/>
                    <a:pt x="1335764" y="32679"/>
                  </a:cubicBezTo>
                  <a:cubicBezTo>
                    <a:pt x="1570381" y="75293"/>
                    <a:pt x="1797205" y="152280"/>
                    <a:pt x="2017626" y="241177"/>
                  </a:cubicBezTo>
                  <a:cubicBezTo>
                    <a:pt x="2239423" y="328471"/>
                    <a:pt x="2449520" y="440969"/>
                    <a:pt x="2673139" y="519328"/>
                  </a:cubicBezTo>
                  <a:cubicBezTo>
                    <a:pt x="3117178" y="680856"/>
                    <a:pt x="3597164" y="759228"/>
                    <a:pt x="4066180" y="698041"/>
                  </a:cubicBezTo>
                  <a:cubicBezTo>
                    <a:pt x="4529204" y="637092"/>
                    <a:pt x="4988829" y="446008"/>
                    <a:pt x="5319925" y="118596"/>
                  </a:cubicBezTo>
                  <a:lnTo>
                    <a:pt x="5319925" y="186876"/>
                  </a:lnTo>
                  <a:lnTo>
                    <a:pt x="5320127" y="1871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2457912" y="3370611"/>
              <a:ext cx="5320357" cy="815468"/>
            </a:xfrm>
            <a:custGeom>
              <a:rect b="b" l="l" r="r" t="t"/>
              <a:pathLst>
                <a:path extrusionOk="0" h="815468" w="5320357">
                  <a:moveTo>
                    <a:pt x="5320358" y="286408"/>
                  </a:moveTo>
                  <a:cubicBezTo>
                    <a:pt x="4970033" y="592512"/>
                    <a:pt x="4517979" y="756574"/>
                    <a:pt x="4063213" y="803289"/>
                  </a:cubicBezTo>
                  <a:cubicBezTo>
                    <a:pt x="3585250" y="850733"/>
                    <a:pt x="3102714" y="756088"/>
                    <a:pt x="2660983" y="579910"/>
                  </a:cubicBezTo>
                  <a:cubicBezTo>
                    <a:pt x="2438052" y="493761"/>
                    <a:pt x="2231152" y="374617"/>
                    <a:pt x="2013283" y="281138"/>
                  </a:cubicBezTo>
                  <a:cubicBezTo>
                    <a:pt x="1796303" y="185825"/>
                    <a:pt x="1572672" y="102425"/>
                    <a:pt x="1340804" y="52706"/>
                  </a:cubicBezTo>
                  <a:cubicBezTo>
                    <a:pt x="1109624" y="2760"/>
                    <a:pt x="867218" y="-10072"/>
                    <a:pt x="635807" y="44229"/>
                  </a:cubicBezTo>
                  <a:cubicBezTo>
                    <a:pt x="403481" y="96009"/>
                    <a:pt x="190400" y="212401"/>
                    <a:pt x="0" y="353538"/>
                  </a:cubicBezTo>
                  <a:cubicBezTo>
                    <a:pt x="189254" y="210798"/>
                    <a:pt x="401416" y="92345"/>
                    <a:pt x="634430" y="38270"/>
                  </a:cubicBezTo>
                  <a:cubicBezTo>
                    <a:pt x="866760" y="-18322"/>
                    <a:pt x="1110769" y="-7550"/>
                    <a:pt x="1343326" y="40562"/>
                  </a:cubicBezTo>
                  <a:cubicBezTo>
                    <a:pt x="1577028" y="88447"/>
                    <a:pt x="1802011" y="170243"/>
                    <a:pt x="2020609" y="263953"/>
                  </a:cubicBezTo>
                  <a:cubicBezTo>
                    <a:pt x="2240342" y="356060"/>
                    <a:pt x="2448132" y="473367"/>
                    <a:pt x="2669929" y="556540"/>
                  </a:cubicBezTo>
                  <a:cubicBezTo>
                    <a:pt x="3110284" y="727913"/>
                    <a:pt x="3588692" y="816810"/>
                    <a:pt x="4059084" y="765965"/>
                  </a:cubicBezTo>
                  <a:cubicBezTo>
                    <a:pt x="4520732" y="715324"/>
                    <a:pt x="4982178" y="536376"/>
                    <a:pt x="5319913" y="219505"/>
                  </a:cubicBezTo>
                  <a:lnTo>
                    <a:pt x="5319913" y="286178"/>
                  </a:lnTo>
                  <a:lnTo>
                    <a:pt x="5320358" y="2864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2457912" y="3406624"/>
              <a:ext cx="5320357" cy="880009"/>
            </a:xfrm>
            <a:custGeom>
              <a:rect b="b" l="l" r="r" t="t"/>
              <a:pathLst>
                <a:path extrusionOk="0" h="880009" w="5320357">
                  <a:moveTo>
                    <a:pt x="5320358" y="386489"/>
                  </a:moveTo>
                  <a:cubicBezTo>
                    <a:pt x="4963880" y="682751"/>
                    <a:pt x="4509761" y="836014"/>
                    <a:pt x="4055157" y="872689"/>
                  </a:cubicBezTo>
                  <a:cubicBezTo>
                    <a:pt x="3575859" y="909568"/>
                    <a:pt x="3095387" y="804397"/>
                    <a:pt x="2657339" y="618131"/>
                  </a:cubicBezTo>
                  <a:cubicBezTo>
                    <a:pt x="2435988" y="527170"/>
                    <a:pt x="2231638" y="403216"/>
                    <a:pt x="2015792" y="304924"/>
                  </a:cubicBezTo>
                  <a:cubicBezTo>
                    <a:pt x="1800878" y="204801"/>
                    <a:pt x="1579089" y="116362"/>
                    <a:pt x="1348135" y="61599"/>
                  </a:cubicBezTo>
                  <a:cubicBezTo>
                    <a:pt x="1118100" y="6613"/>
                    <a:pt x="875921" y="-11717"/>
                    <a:pt x="642911" y="37545"/>
                  </a:cubicBezTo>
                  <a:cubicBezTo>
                    <a:pt x="409436" y="84285"/>
                    <a:pt x="193606" y="195863"/>
                    <a:pt x="0" y="332876"/>
                  </a:cubicBezTo>
                  <a:cubicBezTo>
                    <a:pt x="192460" y="194260"/>
                    <a:pt x="407375" y="80390"/>
                    <a:pt x="641765" y="31355"/>
                  </a:cubicBezTo>
                  <a:cubicBezTo>
                    <a:pt x="875237" y="-20193"/>
                    <a:pt x="1119246" y="-3928"/>
                    <a:pt x="1351114" y="49228"/>
                  </a:cubicBezTo>
                  <a:cubicBezTo>
                    <a:pt x="1583902" y="102384"/>
                    <a:pt x="1807273" y="189220"/>
                    <a:pt x="2023808" y="287739"/>
                  </a:cubicBezTo>
                  <a:cubicBezTo>
                    <a:pt x="2241718" y="384886"/>
                    <a:pt x="2446999" y="506549"/>
                    <a:pt x="2666933" y="594761"/>
                  </a:cubicBezTo>
                  <a:cubicBezTo>
                    <a:pt x="3103888" y="775980"/>
                    <a:pt x="3580433" y="875442"/>
                    <a:pt x="4052202" y="835123"/>
                  </a:cubicBezTo>
                  <a:cubicBezTo>
                    <a:pt x="4512959" y="795006"/>
                    <a:pt x="4975984" y="627523"/>
                    <a:pt x="5320358" y="321193"/>
                  </a:cubicBezTo>
                  <a:lnTo>
                    <a:pt x="5320358" y="386262"/>
                  </a:lnTo>
                  <a:lnTo>
                    <a:pt x="5320358" y="3864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2458142" y="3441818"/>
              <a:ext cx="5320126" cy="946140"/>
            </a:xfrm>
            <a:custGeom>
              <a:rect b="b" l="l" r="r" t="t"/>
              <a:pathLst>
                <a:path extrusionOk="0" h="946140" w="5320126">
                  <a:moveTo>
                    <a:pt x="5320127" y="486936"/>
                  </a:moveTo>
                  <a:cubicBezTo>
                    <a:pt x="4957456" y="773575"/>
                    <a:pt x="4501029" y="915826"/>
                    <a:pt x="4047154" y="942423"/>
                  </a:cubicBezTo>
                  <a:cubicBezTo>
                    <a:pt x="3566479" y="968776"/>
                    <a:pt x="3087829" y="853080"/>
                    <a:pt x="2653668" y="656949"/>
                  </a:cubicBezTo>
                  <a:cubicBezTo>
                    <a:pt x="2434178" y="560940"/>
                    <a:pt x="2232298" y="432634"/>
                    <a:pt x="2018517" y="329302"/>
                  </a:cubicBezTo>
                  <a:cubicBezTo>
                    <a:pt x="1805464" y="224366"/>
                    <a:pt x="1585501" y="130883"/>
                    <a:pt x="1355466" y="71084"/>
                  </a:cubicBezTo>
                  <a:cubicBezTo>
                    <a:pt x="1126346" y="10828"/>
                    <a:pt x="884398" y="-12542"/>
                    <a:pt x="650012" y="31449"/>
                  </a:cubicBezTo>
                  <a:cubicBezTo>
                    <a:pt x="415164" y="73148"/>
                    <a:pt x="196812" y="180145"/>
                    <a:pt x="0" y="313032"/>
                  </a:cubicBezTo>
                  <a:cubicBezTo>
                    <a:pt x="195666" y="178542"/>
                    <a:pt x="413330" y="69250"/>
                    <a:pt x="648866" y="25259"/>
                  </a:cubicBezTo>
                  <a:cubicBezTo>
                    <a:pt x="883710" y="-21250"/>
                    <a:pt x="1127723" y="286"/>
                    <a:pt x="1358446" y="58713"/>
                  </a:cubicBezTo>
                  <a:cubicBezTo>
                    <a:pt x="1590306" y="116909"/>
                    <a:pt x="1811860" y="208785"/>
                    <a:pt x="2026572" y="312348"/>
                  </a:cubicBezTo>
                  <a:cubicBezTo>
                    <a:pt x="2242621" y="414304"/>
                    <a:pt x="2445149" y="540780"/>
                    <a:pt x="2663504" y="634036"/>
                  </a:cubicBezTo>
                  <a:cubicBezTo>
                    <a:pt x="3096775" y="825108"/>
                    <a:pt x="3571499" y="935095"/>
                    <a:pt x="4044846" y="905059"/>
                  </a:cubicBezTo>
                  <a:cubicBezTo>
                    <a:pt x="4504470" y="875305"/>
                    <a:pt x="4969114" y="719250"/>
                    <a:pt x="5320127" y="423238"/>
                  </a:cubicBezTo>
                  <a:lnTo>
                    <a:pt x="5320127" y="4869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2458142" y="3476917"/>
              <a:ext cx="5320369" cy="1014061"/>
            </a:xfrm>
            <a:custGeom>
              <a:rect b="b" l="l" r="r" t="t"/>
              <a:pathLst>
                <a:path extrusionOk="0" h="1014061" w="5320369">
                  <a:moveTo>
                    <a:pt x="5320127" y="587238"/>
                  </a:moveTo>
                  <a:cubicBezTo>
                    <a:pt x="4951262" y="864251"/>
                    <a:pt x="4492771" y="995977"/>
                    <a:pt x="4039138" y="1012736"/>
                  </a:cubicBezTo>
                  <a:cubicBezTo>
                    <a:pt x="3557290" y="1028524"/>
                    <a:pt x="3080502" y="902061"/>
                    <a:pt x="2649741" y="696295"/>
                  </a:cubicBezTo>
                  <a:cubicBezTo>
                    <a:pt x="2432114" y="595253"/>
                    <a:pt x="2232744" y="462374"/>
                    <a:pt x="2020824" y="354232"/>
                  </a:cubicBezTo>
                  <a:cubicBezTo>
                    <a:pt x="1809796" y="244483"/>
                    <a:pt x="1591439" y="146191"/>
                    <a:pt x="1362571" y="80895"/>
                  </a:cubicBezTo>
                  <a:cubicBezTo>
                    <a:pt x="1134597" y="15594"/>
                    <a:pt x="892648" y="-13277"/>
                    <a:pt x="657112" y="25905"/>
                  </a:cubicBezTo>
                  <a:cubicBezTo>
                    <a:pt x="421122" y="62565"/>
                    <a:pt x="200022" y="164751"/>
                    <a:pt x="0" y="293514"/>
                  </a:cubicBezTo>
                  <a:cubicBezTo>
                    <a:pt x="198876" y="163144"/>
                    <a:pt x="419289" y="58666"/>
                    <a:pt x="656197" y="19719"/>
                  </a:cubicBezTo>
                  <a:cubicBezTo>
                    <a:pt x="892417" y="-21523"/>
                    <a:pt x="1136200" y="5284"/>
                    <a:pt x="1366008" y="68977"/>
                  </a:cubicBezTo>
                  <a:cubicBezTo>
                    <a:pt x="1596945" y="132443"/>
                    <a:pt x="1816920" y="229363"/>
                    <a:pt x="2029527" y="337505"/>
                  </a:cubicBezTo>
                  <a:cubicBezTo>
                    <a:pt x="2243511" y="444274"/>
                    <a:pt x="2443772" y="575579"/>
                    <a:pt x="2660509" y="673625"/>
                  </a:cubicBezTo>
                  <a:cubicBezTo>
                    <a:pt x="3090136" y="874574"/>
                    <a:pt x="3563241" y="995086"/>
                    <a:pt x="4038005" y="975372"/>
                  </a:cubicBezTo>
                  <a:cubicBezTo>
                    <a:pt x="4496698" y="955658"/>
                    <a:pt x="4963164" y="811099"/>
                    <a:pt x="5320370" y="525152"/>
                  </a:cubicBezTo>
                  <a:lnTo>
                    <a:pt x="5320370" y="587481"/>
                  </a:lnTo>
                  <a:lnTo>
                    <a:pt x="5320127" y="5872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5" name="Google Shape;355;p16"/>
          <p:cNvSpPr/>
          <p:nvPr/>
        </p:nvSpPr>
        <p:spPr>
          <a:xfrm flipH="1">
            <a:off x="7350959" y="530764"/>
            <a:ext cx="1134737" cy="1134765"/>
          </a:xfrm>
          <a:custGeom>
            <a:rect b="b" l="l" r="r" t="t"/>
            <a:pathLst>
              <a:path extrusionOk="0" h="1075607" w="1075580">
                <a:moveTo>
                  <a:pt x="558677" y="127"/>
                </a:moveTo>
                <a:cubicBezTo>
                  <a:pt x="523940" y="-2047"/>
                  <a:pt x="493890" y="23991"/>
                  <a:pt x="491733" y="58501"/>
                </a:cubicBezTo>
                <a:lnTo>
                  <a:pt x="499230" y="319309"/>
                </a:lnTo>
                <a:lnTo>
                  <a:pt x="416758" y="71888"/>
                </a:lnTo>
                <a:cubicBezTo>
                  <a:pt x="406354" y="48142"/>
                  <a:pt x="382923" y="34026"/>
                  <a:pt x="358384" y="34398"/>
                </a:cubicBezTo>
                <a:cubicBezTo>
                  <a:pt x="350206" y="34524"/>
                  <a:pt x="341725" y="36269"/>
                  <a:pt x="333747" y="39754"/>
                </a:cubicBezTo>
                <a:lnTo>
                  <a:pt x="310183" y="50465"/>
                </a:lnTo>
                <a:cubicBezTo>
                  <a:pt x="278308" y="64435"/>
                  <a:pt x="263653" y="101281"/>
                  <a:pt x="277514" y="132942"/>
                </a:cubicBezTo>
                <a:lnTo>
                  <a:pt x="456923" y="423739"/>
                </a:lnTo>
                <a:lnTo>
                  <a:pt x="197183" y="198275"/>
                </a:lnTo>
                <a:cubicBezTo>
                  <a:pt x="183169" y="188162"/>
                  <a:pt x="165915" y="184406"/>
                  <a:pt x="150055" y="187029"/>
                </a:cubicBezTo>
                <a:cubicBezTo>
                  <a:pt x="134198" y="189648"/>
                  <a:pt x="119528" y="198623"/>
                  <a:pt x="109355" y="212734"/>
                </a:cubicBezTo>
                <a:lnTo>
                  <a:pt x="93822" y="233623"/>
                </a:lnTo>
                <a:cubicBezTo>
                  <a:pt x="73462" y="261846"/>
                  <a:pt x="79715" y="301231"/>
                  <a:pt x="107748" y="321451"/>
                </a:cubicBezTo>
                <a:lnTo>
                  <a:pt x="424255" y="488541"/>
                </a:lnTo>
                <a:lnTo>
                  <a:pt x="67582" y="434985"/>
                </a:lnTo>
                <a:cubicBezTo>
                  <a:pt x="33068" y="433021"/>
                  <a:pt x="3688" y="459690"/>
                  <a:pt x="1711" y="494431"/>
                </a:cubicBezTo>
                <a:lnTo>
                  <a:pt x="104" y="520137"/>
                </a:lnTo>
                <a:cubicBezTo>
                  <a:pt x="-1872" y="554882"/>
                  <a:pt x="24490" y="584579"/>
                  <a:pt x="59014" y="586546"/>
                </a:cubicBezTo>
                <a:lnTo>
                  <a:pt x="360525" y="561375"/>
                </a:lnTo>
                <a:lnTo>
                  <a:pt x="71331" y="656166"/>
                </a:lnTo>
                <a:cubicBezTo>
                  <a:pt x="39594" y="669865"/>
                  <a:pt x="24873" y="707225"/>
                  <a:pt x="38663" y="739173"/>
                </a:cubicBezTo>
                <a:lnTo>
                  <a:pt x="49374" y="762737"/>
                </a:lnTo>
                <a:cubicBezTo>
                  <a:pt x="63164" y="794693"/>
                  <a:pt x="100121" y="809634"/>
                  <a:pt x="131846" y="795944"/>
                </a:cubicBezTo>
                <a:lnTo>
                  <a:pt x="424789" y="617608"/>
                </a:lnTo>
                <a:lnTo>
                  <a:pt x="196114" y="876809"/>
                </a:lnTo>
                <a:cubicBezTo>
                  <a:pt x="175732" y="904729"/>
                  <a:pt x="181918" y="944117"/>
                  <a:pt x="210036" y="964641"/>
                </a:cubicBezTo>
                <a:lnTo>
                  <a:pt x="231459" y="979619"/>
                </a:lnTo>
                <a:cubicBezTo>
                  <a:pt x="259569" y="1000143"/>
                  <a:pt x="298904" y="994152"/>
                  <a:pt x="319287" y="966261"/>
                </a:cubicBezTo>
                <a:lnTo>
                  <a:pt x="487450" y="651345"/>
                </a:lnTo>
                <a:lnTo>
                  <a:pt x="432286" y="1007470"/>
                </a:lnTo>
                <a:cubicBezTo>
                  <a:pt x="430128" y="1042001"/>
                  <a:pt x="456462" y="1071714"/>
                  <a:pt x="491199" y="1073900"/>
                </a:cubicBezTo>
                <a:lnTo>
                  <a:pt x="517438" y="1075479"/>
                </a:lnTo>
                <a:cubicBezTo>
                  <a:pt x="552175" y="1077665"/>
                  <a:pt x="581690" y="1051635"/>
                  <a:pt x="583848" y="1017105"/>
                </a:cubicBezTo>
                <a:lnTo>
                  <a:pt x="554390" y="632068"/>
                </a:lnTo>
                <a:lnTo>
                  <a:pt x="658823" y="1003746"/>
                </a:lnTo>
                <a:cubicBezTo>
                  <a:pt x="672696" y="1035402"/>
                  <a:pt x="709955" y="1049814"/>
                  <a:pt x="741830" y="1035848"/>
                </a:cubicBezTo>
                <a:lnTo>
                  <a:pt x="765394" y="1025161"/>
                </a:lnTo>
                <a:cubicBezTo>
                  <a:pt x="797273" y="1011195"/>
                  <a:pt x="811927" y="974357"/>
                  <a:pt x="798063" y="942700"/>
                </a:cubicBezTo>
                <a:lnTo>
                  <a:pt x="630972" y="640099"/>
                </a:lnTo>
                <a:lnTo>
                  <a:pt x="878932" y="877343"/>
                </a:lnTo>
                <a:cubicBezTo>
                  <a:pt x="906961" y="897564"/>
                  <a:pt x="945852" y="891127"/>
                  <a:pt x="966226" y="862883"/>
                </a:cubicBezTo>
                <a:lnTo>
                  <a:pt x="981754" y="841999"/>
                </a:lnTo>
                <a:cubicBezTo>
                  <a:pt x="1002116" y="813776"/>
                  <a:pt x="995866" y="774391"/>
                  <a:pt x="967829" y="754171"/>
                </a:cubicBezTo>
                <a:lnTo>
                  <a:pt x="657750" y="571014"/>
                </a:lnTo>
                <a:lnTo>
                  <a:pt x="1007994" y="640633"/>
                </a:lnTo>
                <a:cubicBezTo>
                  <a:pt x="1042509" y="642601"/>
                  <a:pt x="1071890" y="615932"/>
                  <a:pt x="1073869" y="581191"/>
                </a:cubicBezTo>
                <a:lnTo>
                  <a:pt x="1075477" y="555485"/>
                </a:lnTo>
                <a:cubicBezTo>
                  <a:pt x="1077452" y="520736"/>
                  <a:pt x="1051091" y="491039"/>
                  <a:pt x="1016564" y="489076"/>
                </a:cubicBezTo>
                <a:lnTo>
                  <a:pt x="711842" y="499787"/>
                </a:lnTo>
                <a:lnTo>
                  <a:pt x="1004246" y="419456"/>
                </a:lnTo>
                <a:cubicBezTo>
                  <a:pt x="1035983" y="405757"/>
                  <a:pt x="1050706" y="368397"/>
                  <a:pt x="1036914" y="336445"/>
                </a:cubicBezTo>
                <a:lnTo>
                  <a:pt x="1026741" y="312881"/>
                </a:lnTo>
                <a:cubicBezTo>
                  <a:pt x="1016398" y="288916"/>
                  <a:pt x="992781" y="274205"/>
                  <a:pt x="968367" y="274323"/>
                </a:cubicBezTo>
                <a:cubicBezTo>
                  <a:pt x="960226" y="274363"/>
                  <a:pt x="952191" y="276249"/>
                  <a:pt x="944265" y="279678"/>
                </a:cubicBezTo>
                <a:lnTo>
                  <a:pt x="641684" y="444627"/>
                </a:lnTo>
                <a:lnTo>
                  <a:pt x="879466" y="198813"/>
                </a:lnTo>
                <a:cubicBezTo>
                  <a:pt x="899849" y="170893"/>
                  <a:pt x="893663" y="131505"/>
                  <a:pt x="865541" y="110981"/>
                </a:cubicBezTo>
                <a:lnTo>
                  <a:pt x="844656" y="95452"/>
                </a:lnTo>
                <a:cubicBezTo>
                  <a:pt x="830601" y="85190"/>
                  <a:pt x="813417" y="81773"/>
                  <a:pt x="797528" y="84206"/>
                </a:cubicBezTo>
                <a:cubicBezTo>
                  <a:pt x="781639" y="86631"/>
                  <a:pt x="767009" y="94881"/>
                  <a:pt x="756828" y="108839"/>
                </a:cubicBezTo>
                <a:lnTo>
                  <a:pt x="572064" y="417849"/>
                </a:lnTo>
                <a:lnTo>
                  <a:pt x="643291" y="68139"/>
                </a:lnTo>
                <a:cubicBezTo>
                  <a:pt x="645448" y="33637"/>
                  <a:pt x="619115" y="3900"/>
                  <a:pt x="584382" y="1730"/>
                </a:cubicBezTo>
                <a:lnTo>
                  <a:pt x="558677" y="1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6"/>
          <p:cNvSpPr/>
          <p:nvPr/>
        </p:nvSpPr>
        <p:spPr>
          <a:xfrm flipH="1">
            <a:off x="8485686" y="1009777"/>
            <a:ext cx="997600" cy="997625"/>
          </a:xfrm>
          <a:custGeom>
            <a:rect b="b" l="l" r="r" t="t"/>
            <a:pathLst>
              <a:path extrusionOk="0" h="1075607" w="1075580">
                <a:moveTo>
                  <a:pt x="558677" y="127"/>
                </a:moveTo>
                <a:cubicBezTo>
                  <a:pt x="523940" y="-2047"/>
                  <a:pt x="493890" y="23991"/>
                  <a:pt x="491733" y="58501"/>
                </a:cubicBezTo>
                <a:lnTo>
                  <a:pt x="499230" y="319309"/>
                </a:lnTo>
                <a:lnTo>
                  <a:pt x="416758" y="71888"/>
                </a:lnTo>
                <a:cubicBezTo>
                  <a:pt x="406354" y="48142"/>
                  <a:pt x="382923" y="34026"/>
                  <a:pt x="358384" y="34398"/>
                </a:cubicBezTo>
                <a:cubicBezTo>
                  <a:pt x="350206" y="34524"/>
                  <a:pt x="341725" y="36269"/>
                  <a:pt x="333747" y="39754"/>
                </a:cubicBezTo>
                <a:lnTo>
                  <a:pt x="310183" y="50465"/>
                </a:lnTo>
                <a:cubicBezTo>
                  <a:pt x="278308" y="64435"/>
                  <a:pt x="263653" y="101281"/>
                  <a:pt x="277514" y="132942"/>
                </a:cubicBezTo>
                <a:lnTo>
                  <a:pt x="456923" y="423739"/>
                </a:lnTo>
                <a:lnTo>
                  <a:pt x="197183" y="198275"/>
                </a:lnTo>
                <a:cubicBezTo>
                  <a:pt x="183169" y="188162"/>
                  <a:pt x="165915" y="184406"/>
                  <a:pt x="150055" y="187029"/>
                </a:cubicBezTo>
                <a:cubicBezTo>
                  <a:pt x="134198" y="189648"/>
                  <a:pt x="119528" y="198623"/>
                  <a:pt x="109355" y="212734"/>
                </a:cubicBezTo>
                <a:lnTo>
                  <a:pt x="93822" y="233623"/>
                </a:lnTo>
                <a:cubicBezTo>
                  <a:pt x="73462" y="261846"/>
                  <a:pt x="79715" y="301231"/>
                  <a:pt x="107748" y="321451"/>
                </a:cubicBezTo>
                <a:lnTo>
                  <a:pt x="424255" y="488541"/>
                </a:lnTo>
                <a:lnTo>
                  <a:pt x="67582" y="434985"/>
                </a:lnTo>
                <a:cubicBezTo>
                  <a:pt x="33068" y="433021"/>
                  <a:pt x="3688" y="459690"/>
                  <a:pt x="1711" y="494431"/>
                </a:cubicBezTo>
                <a:lnTo>
                  <a:pt x="104" y="520137"/>
                </a:lnTo>
                <a:cubicBezTo>
                  <a:pt x="-1872" y="554882"/>
                  <a:pt x="24490" y="584579"/>
                  <a:pt x="59014" y="586546"/>
                </a:cubicBezTo>
                <a:lnTo>
                  <a:pt x="360525" y="561375"/>
                </a:lnTo>
                <a:lnTo>
                  <a:pt x="71331" y="656166"/>
                </a:lnTo>
                <a:cubicBezTo>
                  <a:pt x="39594" y="669865"/>
                  <a:pt x="24873" y="707225"/>
                  <a:pt x="38663" y="739173"/>
                </a:cubicBezTo>
                <a:lnTo>
                  <a:pt x="49374" y="762737"/>
                </a:lnTo>
                <a:cubicBezTo>
                  <a:pt x="63164" y="794693"/>
                  <a:pt x="100121" y="809634"/>
                  <a:pt x="131846" y="795944"/>
                </a:cubicBezTo>
                <a:lnTo>
                  <a:pt x="424789" y="617608"/>
                </a:lnTo>
                <a:lnTo>
                  <a:pt x="196114" y="876809"/>
                </a:lnTo>
                <a:cubicBezTo>
                  <a:pt x="175732" y="904729"/>
                  <a:pt x="181918" y="944117"/>
                  <a:pt x="210036" y="964641"/>
                </a:cubicBezTo>
                <a:lnTo>
                  <a:pt x="231459" y="979619"/>
                </a:lnTo>
                <a:cubicBezTo>
                  <a:pt x="259569" y="1000143"/>
                  <a:pt x="298904" y="994152"/>
                  <a:pt x="319287" y="966261"/>
                </a:cubicBezTo>
                <a:lnTo>
                  <a:pt x="487450" y="651345"/>
                </a:lnTo>
                <a:lnTo>
                  <a:pt x="432286" y="1007470"/>
                </a:lnTo>
                <a:cubicBezTo>
                  <a:pt x="430128" y="1042001"/>
                  <a:pt x="456462" y="1071714"/>
                  <a:pt x="491199" y="1073900"/>
                </a:cubicBezTo>
                <a:lnTo>
                  <a:pt x="517438" y="1075479"/>
                </a:lnTo>
                <a:cubicBezTo>
                  <a:pt x="552175" y="1077665"/>
                  <a:pt x="581690" y="1051635"/>
                  <a:pt x="583848" y="1017105"/>
                </a:cubicBezTo>
                <a:lnTo>
                  <a:pt x="554390" y="632068"/>
                </a:lnTo>
                <a:lnTo>
                  <a:pt x="658823" y="1003746"/>
                </a:lnTo>
                <a:cubicBezTo>
                  <a:pt x="672696" y="1035402"/>
                  <a:pt x="709955" y="1049814"/>
                  <a:pt x="741830" y="1035848"/>
                </a:cubicBezTo>
                <a:lnTo>
                  <a:pt x="765394" y="1025161"/>
                </a:lnTo>
                <a:cubicBezTo>
                  <a:pt x="797273" y="1011195"/>
                  <a:pt x="811927" y="974357"/>
                  <a:pt x="798063" y="942700"/>
                </a:cubicBezTo>
                <a:lnTo>
                  <a:pt x="630972" y="640099"/>
                </a:lnTo>
                <a:lnTo>
                  <a:pt x="878932" y="877343"/>
                </a:lnTo>
                <a:cubicBezTo>
                  <a:pt x="906961" y="897564"/>
                  <a:pt x="945852" y="891127"/>
                  <a:pt x="966226" y="862883"/>
                </a:cubicBezTo>
                <a:lnTo>
                  <a:pt x="981754" y="841999"/>
                </a:lnTo>
                <a:cubicBezTo>
                  <a:pt x="1002116" y="813776"/>
                  <a:pt x="995866" y="774391"/>
                  <a:pt x="967829" y="754171"/>
                </a:cubicBezTo>
                <a:lnTo>
                  <a:pt x="657750" y="571014"/>
                </a:lnTo>
                <a:lnTo>
                  <a:pt x="1007994" y="640633"/>
                </a:lnTo>
                <a:cubicBezTo>
                  <a:pt x="1042509" y="642601"/>
                  <a:pt x="1071890" y="615932"/>
                  <a:pt x="1073869" y="581191"/>
                </a:cubicBezTo>
                <a:lnTo>
                  <a:pt x="1075477" y="555485"/>
                </a:lnTo>
                <a:cubicBezTo>
                  <a:pt x="1077452" y="520736"/>
                  <a:pt x="1051091" y="491039"/>
                  <a:pt x="1016564" y="489076"/>
                </a:cubicBezTo>
                <a:lnTo>
                  <a:pt x="711842" y="499787"/>
                </a:lnTo>
                <a:lnTo>
                  <a:pt x="1004246" y="419456"/>
                </a:lnTo>
                <a:cubicBezTo>
                  <a:pt x="1035983" y="405757"/>
                  <a:pt x="1050706" y="368397"/>
                  <a:pt x="1036914" y="336445"/>
                </a:cubicBezTo>
                <a:lnTo>
                  <a:pt x="1026741" y="312881"/>
                </a:lnTo>
                <a:cubicBezTo>
                  <a:pt x="1016398" y="288916"/>
                  <a:pt x="992781" y="274205"/>
                  <a:pt x="968367" y="274323"/>
                </a:cubicBezTo>
                <a:cubicBezTo>
                  <a:pt x="960226" y="274363"/>
                  <a:pt x="952191" y="276249"/>
                  <a:pt x="944265" y="279678"/>
                </a:cubicBezTo>
                <a:lnTo>
                  <a:pt x="641684" y="444627"/>
                </a:lnTo>
                <a:lnTo>
                  <a:pt x="879466" y="198813"/>
                </a:lnTo>
                <a:cubicBezTo>
                  <a:pt x="899849" y="170893"/>
                  <a:pt x="893663" y="131505"/>
                  <a:pt x="865541" y="110981"/>
                </a:cubicBezTo>
                <a:lnTo>
                  <a:pt x="844656" y="95452"/>
                </a:lnTo>
                <a:cubicBezTo>
                  <a:pt x="830601" y="85190"/>
                  <a:pt x="813417" y="81773"/>
                  <a:pt x="797528" y="84206"/>
                </a:cubicBezTo>
                <a:cubicBezTo>
                  <a:pt x="781639" y="86631"/>
                  <a:pt x="767009" y="94881"/>
                  <a:pt x="756828" y="108839"/>
                </a:cubicBezTo>
                <a:lnTo>
                  <a:pt x="572064" y="417849"/>
                </a:lnTo>
                <a:lnTo>
                  <a:pt x="643291" y="68139"/>
                </a:lnTo>
                <a:cubicBezTo>
                  <a:pt x="645448" y="33637"/>
                  <a:pt x="619115" y="3900"/>
                  <a:pt x="584382" y="1730"/>
                </a:cubicBezTo>
                <a:lnTo>
                  <a:pt x="558677" y="12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6"/>
          <p:cNvSpPr/>
          <p:nvPr/>
        </p:nvSpPr>
        <p:spPr>
          <a:xfrm flipH="1">
            <a:off x="9403161" y="244065"/>
            <a:ext cx="997600" cy="997625"/>
          </a:xfrm>
          <a:custGeom>
            <a:rect b="b" l="l" r="r" t="t"/>
            <a:pathLst>
              <a:path extrusionOk="0" h="1075607" w="1075580">
                <a:moveTo>
                  <a:pt x="558677" y="127"/>
                </a:moveTo>
                <a:cubicBezTo>
                  <a:pt x="523940" y="-2047"/>
                  <a:pt x="493890" y="23991"/>
                  <a:pt x="491733" y="58501"/>
                </a:cubicBezTo>
                <a:lnTo>
                  <a:pt x="499230" y="319309"/>
                </a:lnTo>
                <a:lnTo>
                  <a:pt x="416758" y="71888"/>
                </a:lnTo>
                <a:cubicBezTo>
                  <a:pt x="406354" y="48142"/>
                  <a:pt x="382923" y="34026"/>
                  <a:pt x="358384" y="34398"/>
                </a:cubicBezTo>
                <a:cubicBezTo>
                  <a:pt x="350206" y="34524"/>
                  <a:pt x="341725" y="36269"/>
                  <a:pt x="333747" y="39754"/>
                </a:cubicBezTo>
                <a:lnTo>
                  <a:pt x="310183" y="50465"/>
                </a:lnTo>
                <a:cubicBezTo>
                  <a:pt x="278308" y="64435"/>
                  <a:pt x="263653" y="101281"/>
                  <a:pt x="277514" y="132942"/>
                </a:cubicBezTo>
                <a:lnTo>
                  <a:pt x="456923" y="423739"/>
                </a:lnTo>
                <a:lnTo>
                  <a:pt x="197183" y="198275"/>
                </a:lnTo>
                <a:cubicBezTo>
                  <a:pt x="183169" y="188162"/>
                  <a:pt x="165915" y="184406"/>
                  <a:pt x="150055" y="187029"/>
                </a:cubicBezTo>
                <a:cubicBezTo>
                  <a:pt x="134198" y="189648"/>
                  <a:pt x="119528" y="198623"/>
                  <a:pt x="109355" y="212734"/>
                </a:cubicBezTo>
                <a:lnTo>
                  <a:pt x="93822" y="233623"/>
                </a:lnTo>
                <a:cubicBezTo>
                  <a:pt x="73462" y="261846"/>
                  <a:pt x="79715" y="301231"/>
                  <a:pt x="107748" y="321451"/>
                </a:cubicBezTo>
                <a:lnTo>
                  <a:pt x="424255" y="488541"/>
                </a:lnTo>
                <a:lnTo>
                  <a:pt x="67582" y="434985"/>
                </a:lnTo>
                <a:cubicBezTo>
                  <a:pt x="33068" y="433021"/>
                  <a:pt x="3688" y="459690"/>
                  <a:pt x="1711" y="494431"/>
                </a:cubicBezTo>
                <a:lnTo>
                  <a:pt x="104" y="520137"/>
                </a:lnTo>
                <a:cubicBezTo>
                  <a:pt x="-1872" y="554882"/>
                  <a:pt x="24490" y="584579"/>
                  <a:pt x="59014" y="586546"/>
                </a:cubicBezTo>
                <a:lnTo>
                  <a:pt x="360525" y="561375"/>
                </a:lnTo>
                <a:lnTo>
                  <a:pt x="71331" y="656166"/>
                </a:lnTo>
                <a:cubicBezTo>
                  <a:pt x="39594" y="669865"/>
                  <a:pt x="24873" y="707225"/>
                  <a:pt x="38663" y="739173"/>
                </a:cubicBezTo>
                <a:lnTo>
                  <a:pt x="49374" y="762737"/>
                </a:lnTo>
                <a:cubicBezTo>
                  <a:pt x="63164" y="794693"/>
                  <a:pt x="100121" y="809634"/>
                  <a:pt x="131846" y="795944"/>
                </a:cubicBezTo>
                <a:lnTo>
                  <a:pt x="424789" y="617608"/>
                </a:lnTo>
                <a:lnTo>
                  <a:pt x="196114" y="876809"/>
                </a:lnTo>
                <a:cubicBezTo>
                  <a:pt x="175732" y="904729"/>
                  <a:pt x="181918" y="944117"/>
                  <a:pt x="210036" y="964641"/>
                </a:cubicBezTo>
                <a:lnTo>
                  <a:pt x="231459" y="979619"/>
                </a:lnTo>
                <a:cubicBezTo>
                  <a:pt x="259569" y="1000143"/>
                  <a:pt x="298904" y="994152"/>
                  <a:pt x="319287" y="966261"/>
                </a:cubicBezTo>
                <a:lnTo>
                  <a:pt x="487450" y="651345"/>
                </a:lnTo>
                <a:lnTo>
                  <a:pt x="432286" y="1007470"/>
                </a:lnTo>
                <a:cubicBezTo>
                  <a:pt x="430128" y="1042001"/>
                  <a:pt x="456462" y="1071714"/>
                  <a:pt x="491199" y="1073900"/>
                </a:cubicBezTo>
                <a:lnTo>
                  <a:pt x="517438" y="1075479"/>
                </a:lnTo>
                <a:cubicBezTo>
                  <a:pt x="552175" y="1077665"/>
                  <a:pt x="581690" y="1051635"/>
                  <a:pt x="583848" y="1017105"/>
                </a:cubicBezTo>
                <a:lnTo>
                  <a:pt x="554390" y="632068"/>
                </a:lnTo>
                <a:lnTo>
                  <a:pt x="658823" y="1003746"/>
                </a:lnTo>
                <a:cubicBezTo>
                  <a:pt x="672696" y="1035402"/>
                  <a:pt x="709955" y="1049814"/>
                  <a:pt x="741830" y="1035848"/>
                </a:cubicBezTo>
                <a:lnTo>
                  <a:pt x="765394" y="1025161"/>
                </a:lnTo>
                <a:cubicBezTo>
                  <a:pt x="797273" y="1011195"/>
                  <a:pt x="811927" y="974357"/>
                  <a:pt x="798063" y="942700"/>
                </a:cubicBezTo>
                <a:lnTo>
                  <a:pt x="630972" y="640099"/>
                </a:lnTo>
                <a:lnTo>
                  <a:pt x="878932" y="877343"/>
                </a:lnTo>
                <a:cubicBezTo>
                  <a:pt x="906961" y="897564"/>
                  <a:pt x="945852" y="891127"/>
                  <a:pt x="966226" y="862883"/>
                </a:cubicBezTo>
                <a:lnTo>
                  <a:pt x="981754" y="841999"/>
                </a:lnTo>
                <a:cubicBezTo>
                  <a:pt x="1002116" y="813776"/>
                  <a:pt x="995866" y="774391"/>
                  <a:pt x="967829" y="754171"/>
                </a:cubicBezTo>
                <a:lnTo>
                  <a:pt x="657750" y="571014"/>
                </a:lnTo>
                <a:lnTo>
                  <a:pt x="1007994" y="640633"/>
                </a:lnTo>
                <a:cubicBezTo>
                  <a:pt x="1042509" y="642601"/>
                  <a:pt x="1071890" y="615932"/>
                  <a:pt x="1073869" y="581191"/>
                </a:cubicBezTo>
                <a:lnTo>
                  <a:pt x="1075477" y="555485"/>
                </a:lnTo>
                <a:cubicBezTo>
                  <a:pt x="1077452" y="520736"/>
                  <a:pt x="1051091" y="491039"/>
                  <a:pt x="1016564" y="489076"/>
                </a:cubicBezTo>
                <a:lnTo>
                  <a:pt x="711842" y="499787"/>
                </a:lnTo>
                <a:lnTo>
                  <a:pt x="1004246" y="419456"/>
                </a:lnTo>
                <a:cubicBezTo>
                  <a:pt x="1035983" y="405757"/>
                  <a:pt x="1050706" y="368397"/>
                  <a:pt x="1036914" y="336445"/>
                </a:cubicBezTo>
                <a:lnTo>
                  <a:pt x="1026741" y="312881"/>
                </a:lnTo>
                <a:cubicBezTo>
                  <a:pt x="1016398" y="288916"/>
                  <a:pt x="992781" y="274205"/>
                  <a:pt x="968367" y="274323"/>
                </a:cubicBezTo>
                <a:cubicBezTo>
                  <a:pt x="960226" y="274363"/>
                  <a:pt x="952191" y="276249"/>
                  <a:pt x="944265" y="279678"/>
                </a:cubicBezTo>
                <a:lnTo>
                  <a:pt x="641684" y="444627"/>
                </a:lnTo>
                <a:lnTo>
                  <a:pt x="879466" y="198813"/>
                </a:lnTo>
                <a:cubicBezTo>
                  <a:pt x="899849" y="170893"/>
                  <a:pt x="893663" y="131505"/>
                  <a:pt x="865541" y="110981"/>
                </a:cubicBezTo>
                <a:lnTo>
                  <a:pt x="844656" y="95452"/>
                </a:lnTo>
                <a:cubicBezTo>
                  <a:pt x="830601" y="85190"/>
                  <a:pt x="813417" y="81773"/>
                  <a:pt x="797528" y="84206"/>
                </a:cubicBezTo>
                <a:cubicBezTo>
                  <a:pt x="781639" y="86631"/>
                  <a:pt x="767009" y="94881"/>
                  <a:pt x="756828" y="108839"/>
                </a:cubicBezTo>
                <a:lnTo>
                  <a:pt x="572064" y="417849"/>
                </a:lnTo>
                <a:lnTo>
                  <a:pt x="643291" y="68139"/>
                </a:lnTo>
                <a:cubicBezTo>
                  <a:pt x="645448" y="33637"/>
                  <a:pt x="619115" y="3900"/>
                  <a:pt x="584382" y="1730"/>
                </a:cubicBezTo>
                <a:lnTo>
                  <a:pt x="558677" y="1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" name="Google Shape;358;p16"/>
          <p:cNvGrpSpPr/>
          <p:nvPr/>
        </p:nvGrpSpPr>
        <p:grpSpPr>
          <a:xfrm flipH="1">
            <a:off x="2781479" y="2743412"/>
            <a:ext cx="9410567" cy="2525921"/>
            <a:chOff x="-127738" y="1710952"/>
            <a:chExt cx="6076822" cy="1631100"/>
          </a:xfrm>
        </p:grpSpPr>
        <p:sp>
          <p:nvSpPr>
            <p:cNvPr id="359" name="Google Shape;359;p16"/>
            <p:cNvSpPr/>
            <p:nvPr/>
          </p:nvSpPr>
          <p:spPr>
            <a:xfrm>
              <a:off x="-127738" y="1987504"/>
              <a:ext cx="6076822" cy="1354548"/>
            </a:xfrm>
            <a:custGeom>
              <a:rect b="b" l="l" r="r" t="t"/>
              <a:pathLst>
                <a:path extrusionOk="0" h="1354548" w="6076822">
                  <a:moveTo>
                    <a:pt x="6076823" y="1170349"/>
                  </a:moveTo>
                  <a:cubicBezTo>
                    <a:pt x="6048081" y="1126018"/>
                    <a:pt x="6010595" y="1071655"/>
                    <a:pt x="5963880" y="1009379"/>
                  </a:cubicBezTo>
                  <a:cubicBezTo>
                    <a:pt x="5841708" y="847616"/>
                    <a:pt x="5657234" y="629114"/>
                    <a:pt x="5396252" y="428558"/>
                  </a:cubicBezTo>
                  <a:cubicBezTo>
                    <a:pt x="5137658" y="229058"/>
                    <a:pt x="4793284" y="51196"/>
                    <a:pt x="4401952" y="26656"/>
                  </a:cubicBezTo>
                  <a:cubicBezTo>
                    <a:pt x="4011639" y="-2899"/>
                    <a:pt x="3595225" y="135640"/>
                    <a:pt x="3234488" y="370767"/>
                  </a:cubicBezTo>
                  <a:cubicBezTo>
                    <a:pt x="3051610" y="484766"/>
                    <a:pt x="2890904" y="628588"/>
                    <a:pt x="2704597" y="771086"/>
                  </a:cubicBezTo>
                  <a:cubicBezTo>
                    <a:pt x="2521986" y="909629"/>
                    <a:pt x="2332781" y="1037615"/>
                    <a:pt x="2133014" y="1141061"/>
                  </a:cubicBezTo>
                  <a:cubicBezTo>
                    <a:pt x="1933514" y="1243976"/>
                    <a:pt x="1720291" y="1323404"/>
                    <a:pt x="1500474" y="1347155"/>
                  </a:cubicBezTo>
                  <a:cubicBezTo>
                    <a:pt x="1281183" y="1371698"/>
                    <a:pt x="1062155" y="1333699"/>
                    <a:pt x="886932" y="1254529"/>
                  </a:cubicBezTo>
                  <a:cubicBezTo>
                    <a:pt x="534110" y="1093297"/>
                    <a:pt x="334347" y="857906"/>
                    <a:pt x="198972" y="706434"/>
                  </a:cubicBezTo>
                  <a:cubicBezTo>
                    <a:pt x="65972" y="549419"/>
                    <a:pt x="1056" y="453891"/>
                    <a:pt x="0" y="454685"/>
                  </a:cubicBezTo>
                  <a:cubicBezTo>
                    <a:pt x="140389" y="611169"/>
                    <a:pt x="288167" y="763168"/>
                    <a:pt x="457583" y="893267"/>
                  </a:cubicBezTo>
                  <a:cubicBezTo>
                    <a:pt x="667111" y="1094349"/>
                    <a:pt x="941027" y="1268516"/>
                    <a:pt x="1255583" y="1297808"/>
                  </a:cubicBezTo>
                  <a:cubicBezTo>
                    <a:pt x="1569086" y="1330796"/>
                    <a:pt x="1868335" y="1226557"/>
                    <a:pt x="2126946" y="1094349"/>
                  </a:cubicBezTo>
                  <a:cubicBezTo>
                    <a:pt x="2387402" y="958713"/>
                    <a:pt x="2622793" y="790088"/>
                    <a:pt x="2846306" y="611962"/>
                  </a:cubicBezTo>
                  <a:cubicBezTo>
                    <a:pt x="3061642" y="436213"/>
                    <a:pt x="3284361" y="284473"/>
                    <a:pt x="3528722" y="173907"/>
                  </a:cubicBezTo>
                  <a:cubicBezTo>
                    <a:pt x="3770974" y="62810"/>
                    <a:pt x="4030904" y="-523"/>
                    <a:pt x="4290304" y="3"/>
                  </a:cubicBezTo>
                  <a:cubicBezTo>
                    <a:pt x="4549708" y="266"/>
                    <a:pt x="4805955" y="68085"/>
                    <a:pt x="5039734" y="186573"/>
                  </a:cubicBezTo>
                  <a:cubicBezTo>
                    <a:pt x="5461184" y="401905"/>
                    <a:pt x="5820617" y="766338"/>
                    <a:pt x="6076823" y="1169559"/>
                  </a:cubicBezTo>
                  <a:lnTo>
                    <a:pt x="6076823" y="117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362303" y="1921240"/>
              <a:ext cx="5237144" cy="1347193"/>
            </a:xfrm>
            <a:custGeom>
              <a:rect b="b" l="l" r="r" t="t"/>
              <a:pathLst>
                <a:path extrusionOk="0" h="1347193" w="5237144">
                  <a:moveTo>
                    <a:pt x="5237144" y="687198"/>
                  </a:moveTo>
                  <a:cubicBezTo>
                    <a:pt x="5224191" y="675325"/>
                    <a:pt x="5152944" y="600377"/>
                    <a:pt x="5025225" y="494560"/>
                  </a:cubicBezTo>
                  <a:cubicBezTo>
                    <a:pt x="4897507" y="389794"/>
                    <a:pt x="4710686" y="253364"/>
                    <a:pt x="4463426" y="149918"/>
                  </a:cubicBezTo>
                  <a:cubicBezTo>
                    <a:pt x="4217988" y="45420"/>
                    <a:pt x="3907416" y="-14484"/>
                    <a:pt x="3582028" y="31171"/>
                  </a:cubicBezTo>
                  <a:cubicBezTo>
                    <a:pt x="3256656" y="74975"/>
                    <a:pt x="2927584" y="221432"/>
                    <a:pt x="2635722" y="420406"/>
                  </a:cubicBezTo>
                  <a:cubicBezTo>
                    <a:pt x="2488739" y="519099"/>
                    <a:pt x="2355475" y="635212"/>
                    <a:pt x="2210600" y="747628"/>
                  </a:cubicBezTo>
                  <a:cubicBezTo>
                    <a:pt x="2067572" y="858462"/>
                    <a:pt x="1921378" y="961377"/>
                    <a:pt x="1772014" y="1051100"/>
                  </a:cubicBezTo>
                  <a:cubicBezTo>
                    <a:pt x="1476461" y="1230545"/>
                    <a:pt x="1154513" y="1353782"/>
                    <a:pt x="858960" y="1346921"/>
                  </a:cubicBezTo>
                  <a:cubicBezTo>
                    <a:pt x="562612" y="1344544"/>
                    <a:pt x="336723" y="1221311"/>
                    <a:pt x="202933" y="1129212"/>
                  </a:cubicBezTo>
                  <a:cubicBezTo>
                    <a:pt x="66499" y="1034474"/>
                    <a:pt x="528" y="968239"/>
                    <a:pt x="0" y="968769"/>
                  </a:cubicBezTo>
                  <a:cubicBezTo>
                    <a:pt x="135110" y="1070365"/>
                    <a:pt x="284207" y="1157711"/>
                    <a:pt x="444654" y="1209960"/>
                  </a:cubicBezTo>
                  <a:cubicBezTo>
                    <a:pt x="656820" y="1306808"/>
                    <a:pt x="902764" y="1327129"/>
                    <a:pt x="1129710" y="1277783"/>
                  </a:cubicBezTo>
                  <a:cubicBezTo>
                    <a:pt x="1357446" y="1229488"/>
                    <a:pt x="1568818" y="1130795"/>
                    <a:pt x="1764626" y="1013893"/>
                  </a:cubicBezTo>
                  <a:cubicBezTo>
                    <a:pt x="1961487" y="897781"/>
                    <a:pt x="2144628" y="762144"/>
                    <a:pt x="2322223" y="620962"/>
                  </a:cubicBezTo>
                  <a:cubicBezTo>
                    <a:pt x="2495863" y="479254"/>
                    <a:pt x="2676624" y="352324"/>
                    <a:pt x="2871376" y="248616"/>
                  </a:cubicBezTo>
                  <a:cubicBezTo>
                    <a:pt x="3257709" y="40404"/>
                    <a:pt x="3706063" y="-57232"/>
                    <a:pt x="4130387" y="34599"/>
                  </a:cubicBezTo>
                  <a:cubicBezTo>
                    <a:pt x="4555521" y="122213"/>
                    <a:pt x="4932604" y="375281"/>
                    <a:pt x="5237144" y="687461"/>
                  </a:cubicBezTo>
                  <a:lnTo>
                    <a:pt x="5237144" y="6871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816458" y="1857932"/>
              <a:ext cx="4294785" cy="1341187"/>
            </a:xfrm>
            <a:custGeom>
              <a:rect b="b" l="l" r="r" t="t"/>
              <a:pathLst>
                <a:path extrusionOk="0" h="1341187" w="4294785">
                  <a:moveTo>
                    <a:pt x="4294259" y="277352"/>
                  </a:moveTo>
                  <a:cubicBezTo>
                    <a:pt x="4269202" y="270228"/>
                    <a:pt x="4007166" y="82338"/>
                    <a:pt x="3564099" y="22438"/>
                  </a:cubicBezTo>
                  <a:cubicBezTo>
                    <a:pt x="3344529" y="-5802"/>
                    <a:pt x="3084068" y="10824"/>
                    <a:pt x="2823081" y="91313"/>
                  </a:cubicBezTo>
                  <a:cubicBezTo>
                    <a:pt x="2561832" y="170478"/>
                    <a:pt x="2302695" y="309547"/>
                    <a:pt x="2068361" y="478965"/>
                  </a:cubicBezTo>
                  <a:cubicBezTo>
                    <a:pt x="1836930" y="651549"/>
                    <a:pt x="1617639" y="846296"/>
                    <a:pt x="1386208" y="990381"/>
                  </a:cubicBezTo>
                  <a:cubicBezTo>
                    <a:pt x="1157942" y="1138421"/>
                    <a:pt x="926778" y="1252424"/>
                    <a:pt x="713818" y="1303880"/>
                  </a:cubicBezTo>
                  <a:cubicBezTo>
                    <a:pt x="501121" y="1357449"/>
                    <a:pt x="313499" y="1345839"/>
                    <a:pt x="189999" y="1315757"/>
                  </a:cubicBezTo>
                  <a:cubicBezTo>
                    <a:pt x="65442" y="1286465"/>
                    <a:pt x="263" y="1251894"/>
                    <a:pt x="0" y="1252951"/>
                  </a:cubicBezTo>
                  <a:cubicBezTo>
                    <a:pt x="125609" y="1293063"/>
                    <a:pt x="256234" y="1312855"/>
                    <a:pt x="383693" y="1303091"/>
                  </a:cubicBezTo>
                  <a:cubicBezTo>
                    <a:pt x="740471" y="1316284"/>
                    <a:pt x="1079566" y="1151618"/>
                    <a:pt x="1379083" y="960826"/>
                  </a:cubicBezTo>
                  <a:cubicBezTo>
                    <a:pt x="1685983" y="773462"/>
                    <a:pt x="1943804" y="514589"/>
                    <a:pt x="2255984" y="330921"/>
                  </a:cubicBezTo>
                  <a:cubicBezTo>
                    <a:pt x="2563414" y="144619"/>
                    <a:pt x="2912278" y="15840"/>
                    <a:pt x="3272472" y="1590"/>
                  </a:cubicBezTo>
                  <a:cubicBezTo>
                    <a:pt x="3632431" y="-14509"/>
                    <a:pt x="3989719" y="92633"/>
                    <a:pt x="4294786" y="277616"/>
                  </a:cubicBezTo>
                  <a:lnTo>
                    <a:pt x="4294259" y="2773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1309657" y="1801563"/>
              <a:ext cx="3424503" cy="1334389"/>
            </a:xfrm>
            <a:custGeom>
              <a:rect b="b" l="l" r="r" t="t"/>
              <a:pathLst>
                <a:path extrusionOk="0" h="1334389" w="3424503">
                  <a:moveTo>
                    <a:pt x="3424503" y="96222"/>
                  </a:moveTo>
                  <a:cubicBezTo>
                    <a:pt x="3402846" y="93319"/>
                    <a:pt x="3159554" y="-6167"/>
                    <a:pt x="2790122" y="7026"/>
                  </a:cubicBezTo>
                  <a:cubicBezTo>
                    <a:pt x="2421188" y="14417"/>
                    <a:pt x="1955427" y="184362"/>
                    <a:pt x="1573842" y="461970"/>
                  </a:cubicBezTo>
                  <a:cubicBezTo>
                    <a:pt x="1379091" y="597874"/>
                    <a:pt x="1209410" y="754625"/>
                    <a:pt x="1032867" y="877599"/>
                  </a:cubicBezTo>
                  <a:cubicBezTo>
                    <a:pt x="858438" y="1003472"/>
                    <a:pt x="687173" y="1106917"/>
                    <a:pt x="534118" y="1180804"/>
                  </a:cubicBezTo>
                  <a:cubicBezTo>
                    <a:pt x="226161" y="1329374"/>
                    <a:pt x="-1575" y="1334390"/>
                    <a:pt x="8" y="1334390"/>
                  </a:cubicBezTo>
                  <a:cubicBezTo>
                    <a:pt x="98702" y="1317238"/>
                    <a:pt x="193966" y="1286626"/>
                    <a:pt x="285272" y="1247570"/>
                  </a:cubicBezTo>
                  <a:cubicBezTo>
                    <a:pt x="548367" y="1165502"/>
                    <a:pt x="793785" y="1017721"/>
                    <a:pt x="1025742" y="854638"/>
                  </a:cubicBezTo>
                  <a:cubicBezTo>
                    <a:pt x="1256911" y="693669"/>
                    <a:pt x="1471190" y="492056"/>
                    <a:pt x="1726898" y="342429"/>
                  </a:cubicBezTo>
                  <a:cubicBezTo>
                    <a:pt x="1977853" y="190430"/>
                    <a:pt x="2254939" y="73528"/>
                    <a:pt x="2548121" y="24971"/>
                  </a:cubicBezTo>
                  <a:cubicBezTo>
                    <a:pt x="2840238" y="-24902"/>
                    <a:pt x="3145304" y="431"/>
                    <a:pt x="3424220" y="96485"/>
                  </a:cubicBezTo>
                  <a:lnTo>
                    <a:pt x="3424503" y="962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1666966" y="1750561"/>
              <a:ext cx="2720188" cy="1248694"/>
            </a:xfrm>
            <a:custGeom>
              <a:rect b="b" l="l" r="r" t="t"/>
              <a:pathLst>
                <a:path extrusionOk="0" h="1248694" w="2720188">
                  <a:moveTo>
                    <a:pt x="2720189" y="15016"/>
                  </a:moveTo>
                  <a:cubicBezTo>
                    <a:pt x="2701446" y="15543"/>
                    <a:pt x="2490053" y="-21137"/>
                    <a:pt x="2191338" y="29529"/>
                  </a:cubicBezTo>
                  <a:cubicBezTo>
                    <a:pt x="1892615" y="75973"/>
                    <a:pt x="1524753" y="230879"/>
                    <a:pt x="1210991" y="451222"/>
                  </a:cubicBezTo>
                  <a:cubicBezTo>
                    <a:pt x="1051337" y="559947"/>
                    <a:pt x="909103" y="685556"/>
                    <a:pt x="775308" y="787419"/>
                  </a:cubicBezTo>
                  <a:cubicBezTo>
                    <a:pt x="639935" y="891391"/>
                    <a:pt x="509573" y="981377"/>
                    <a:pt x="394780" y="1051308"/>
                  </a:cubicBezTo>
                  <a:cubicBezTo>
                    <a:pt x="165462" y="1193280"/>
                    <a:pt x="-787" y="1247379"/>
                    <a:pt x="3" y="1248695"/>
                  </a:cubicBezTo>
                  <a:cubicBezTo>
                    <a:pt x="70728" y="1213334"/>
                    <a:pt x="139339" y="1174015"/>
                    <a:pt x="205575" y="1130210"/>
                  </a:cubicBezTo>
                  <a:cubicBezTo>
                    <a:pt x="401642" y="1030987"/>
                    <a:pt x="589005" y="905377"/>
                    <a:pt x="768976" y="769210"/>
                  </a:cubicBezTo>
                  <a:cubicBezTo>
                    <a:pt x="944726" y="634363"/>
                    <a:pt x="1130770" y="475766"/>
                    <a:pt x="1336074" y="354642"/>
                  </a:cubicBezTo>
                  <a:cubicBezTo>
                    <a:pt x="1739559" y="104476"/>
                    <a:pt x="2231977" y="-50430"/>
                    <a:pt x="2720189" y="15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1974662" y="1710952"/>
              <a:ext cx="2178146" cy="1093819"/>
            </a:xfrm>
            <a:custGeom>
              <a:rect b="b" l="l" r="r" t="t"/>
              <a:pathLst>
                <a:path extrusionOk="0" h="1093819" w="2178146">
                  <a:moveTo>
                    <a:pt x="2178147" y="0"/>
                  </a:moveTo>
                  <a:cubicBezTo>
                    <a:pt x="2162845" y="2109"/>
                    <a:pt x="1988933" y="-3166"/>
                    <a:pt x="1749058" y="53832"/>
                  </a:cubicBezTo>
                  <a:cubicBezTo>
                    <a:pt x="1509182" y="108194"/>
                    <a:pt x="1212835" y="234597"/>
                    <a:pt x="953431" y="406917"/>
                  </a:cubicBezTo>
                  <a:cubicBezTo>
                    <a:pt x="823337" y="490831"/>
                    <a:pt x="699043" y="587152"/>
                    <a:pt x="591112" y="675555"/>
                  </a:cubicBezTo>
                  <a:cubicBezTo>
                    <a:pt x="485820" y="762375"/>
                    <a:pt x="384750" y="837581"/>
                    <a:pt x="297667" y="900918"/>
                  </a:cubicBezTo>
                  <a:cubicBezTo>
                    <a:pt x="122448" y="1025471"/>
                    <a:pt x="-263" y="1093556"/>
                    <a:pt x="0" y="1093820"/>
                  </a:cubicBezTo>
                  <a:cubicBezTo>
                    <a:pt x="51460" y="1056083"/>
                    <a:pt x="102390" y="1017820"/>
                    <a:pt x="152004" y="977181"/>
                  </a:cubicBezTo>
                  <a:cubicBezTo>
                    <a:pt x="300837" y="881390"/>
                    <a:pt x="445181" y="774248"/>
                    <a:pt x="585837" y="661042"/>
                  </a:cubicBezTo>
                  <a:cubicBezTo>
                    <a:pt x="731238" y="542554"/>
                    <a:pt x="890098" y="428028"/>
                    <a:pt x="1056877" y="330651"/>
                  </a:cubicBezTo>
                  <a:cubicBezTo>
                    <a:pt x="1390171" y="135110"/>
                    <a:pt x="1777030" y="263"/>
                    <a:pt x="2178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5" name="Google Shape;365;p16"/>
          <p:cNvSpPr/>
          <p:nvPr/>
        </p:nvSpPr>
        <p:spPr>
          <a:xfrm flipH="1">
            <a:off x="6504729" y="1910882"/>
            <a:ext cx="2978947" cy="4949871"/>
          </a:xfrm>
          <a:custGeom>
            <a:rect b="b" l="l" r="r" t="t"/>
            <a:pathLst>
              <a:path extrusionOk="0" h="3198624" w="1925006">
                <a:moveTo>
                  <a:pt x="306795" y="3193807"/>
                </a:moveTo>
                <a:cubicBezTo>
                  <a:pt x="306795" y="3193807"/>
                  <a:pt x="392635" y="2572335"/>
                  <a:pt x="400760" y="2485838"/>
                </a:cubicBezTo>
                <a:cubicBezTo>
                  <a:pt x="411925" y="2366977"/>
                  <a:pt x="585055" y="2235288"/>
                  <a:pt x="618930" y="2145723"/>
                </a:cubicBezTo>
                <a:cubicBezTo>
                  <a:pt x="652804" y="2056162"/>
                  <a:pt x="690419" y="1760435"/>
                  <a:pt x="647222" y="1680610"/>
                </a:cubicBezTo>
                <a:cubicBezTo>
                  <a:pt x="604028" y="1600781"/>
                  <a:pt x="403209" y="1408620"/>
                  <a:pt x="343370" y="1319468"/>
                </a:cubicBezTo>
                <a:cubicBezTo>
                  <a:pt x="262334" y="1198733"/>
                  <a:pt x="302407" y="983984"/>
                  <a:pt x="302407" y="983984"/>
                </a:cubicBezTo>
                <a:cubicBezTo>
                  <a:pt x="302407" y="983984"/>
                  <a:pt x="265496" y="930310"/>
                  <a:pt x="261375" y="900277"/>
                </a:cubicBezTo>
                <a:cubicBezTo>
                  <a:pt x="257254" y="870240"/>
                  <a:pt x="267237" y="830179"/>
                  <a:pt x="267237" y="830179"/>
                </a:cubicBezTo>
                <a:cubicBezTo>
                  <a:pt x="267237" y="830179"/>
                  <a:pt x="36583" y="758835"/>
                  <a:pt x="5517" y="633465"/>
                </a:cubicBezTo>
                <a:cubicBezTo>
                  <a:pt x="-63297" y="355743"/>
                  <a:pt x="531037" y="-48709"/>
                  <a:pt x="706515" y="4815"/>
                </a:cubicBezTo>
                <a:cubicBezTo>
                  <a:pt x="834768" y="43936"/>
                  <a:pt x="845030" y="224803"/>
                  <a:pt x="845030" y="224803"/>
                </a:cubicBezTo>
                <a:cubicBezTo>
                  <a:pt x="845030" y="224803"/>
                  <a:pt x="875638" y="223471"/>
                  <a:pt x="910617" y="266761"/>
                </a:cubicBezTo>
                <a:cubicBezTo>
                  <a:pt x="945597" y="310048"/>
                  <a:pt x="947378" y="357970"/>
                  <a:pt x="947378" y="357970"/>
                </a:cubicBezTo>
                <a:cubicBezTo>
                  <a:pt x="947378" y="357970"/>
                  <a:pt x="1540951" y="280359"/>
                  <a:pt x="1770880" y="608371"/>
                </a:cubicBezTo>
                <a:cubicBezTo>
                  <a:pt x="1879909" y="763904"/>
                  <a:pt x="1847944" y="987057"/>
                  <a:pt x="1846512" y="1028546"/>
                </a:cubicBezTo>
                <a:cubicBezTo>
                  <a:pt x="1844463" y="1087924"/>
                  <a:pt x="1851839" y="1182140"/>
                  <a:pt x="1824967" y="1239793"/>
                </a:cubicBezTo>
                <a:cubicBezTo>
                  <a:pt x="1762047" y="1374786"/>
                  <a:pt x="1916762" y="1447239"/>
                  <a:pt x="1923899" y="1487303"/>
                </a:cubicBezTo>
                <a:cubicBezTo>
                  <a:pt x="1936813" y="1559753"/>
                  <a:pt x="1832667" y="1576055"/>
                  <a:pt x="1823490" y="1592595"/>
                </a:cubicBezTo>
                <a:cubicBezTo>
                  <a:pt x="1811317" y="1614532"/>
                  <a:pt x="1825878" y="1640460"/>
                  <a:pt x="1821008" y="1659300"/>
                </a:cubicBezTo>
                <a:cubicBezTo>
                  <a:pt x="1816138" y="1678136"/>
                  <a:pt x="1787194" y="1691066"/>
                  <a:pt x="1787194" y="1691066"/>
                </a:cubicBezTo>
                <a:cubicBezTo>
                  <a:pt x="1787194" y="1691066"/>
                  <a:pt x="1811171" y="1718403"/>
                  <a:pt x="1799088" y="1740829"/>
                </a:cubicBezTo>
                <a:cubicBezTo>
                  <a:pt x="1783778" y="1769251"/>
                  <a:pt x="1728003" y="1783181"/>
                  <a:pt x="1723477" y="1815315"/>
                </a:cubicBezTo>
                <a:cubicBezTo>
                  <a:pt x="1718951" y="1847445"/>
                  <a:pt x="1727994" y="1902937"/>
                  <a:pt x="1693351" y="1957416"/>
                </a:cubicBezTo>
                <a:cubicBezTo>
                  <a:pt x="1669799" y="1994453"/>
                  <a:pt x="1551164" y="1975187"/>
                  <a:pt x="1456114" y="1970132"/>
                </a:cubicBezTo>
                <a:cubicBezTo>
                  <a:pt x="1378079" y="1965982"/>
                  <a:pt x="1317426" y="1976042"/>
                  <a:pt x="1317426" y="1976042"/>
                </a:cubicBezTo>
                <a:cubicBezTo>
                  <a:pt x="1317426" y="1976042"/>
                  <a:pt x="1291372" y="2070476"/>
                  <a:pt x="1282919" y="2171271"/>
                </a:cubicBezTo>
                <a:cubicBezTo>
                  <a:pt x="1274463" y="2272065"/>
                  <a:pt x="1283612" y="2379223"/>
                  <a:pt x="1283612" y="2379223"/>
                </a:cubicBezTo>
                <a:cubicBezTo>
                  <a:pt x="1283612" y="2379223"/>
                  <a:pt x="1405533" y="2543451"/>
                  <a:pt x="1424681" y="2643784"/>
                </a:cubicBezTo>
                <a:cubicBezTo>
                  <a:pt x="1443828" y="2744121"/>
                  <a:pt x="1566211" y="3198624"/>
                  <a:pt x="1566211" y="3198624"/>
                </a:cubicBezTo>
                <a:lnTo>
                  <a:pt x="306795" y="31938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rotWithShape="0" algn="bl" dir="10860000" dist="571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6"/>
          <p:cNvSpPr/>
          <p:nvPr/>
        </p:nvSpPr>
        <p:spPr>
          <a:xfrm flipH="1">
            <a:off x="8449785" y="1274881"/>
            <a:ext cx="3361690" cy="5585420"/>
          </a:xfrm>
          <a:custGeom>
            <a:rect b="b" l="l" r="r" t="t"/>
            <a:pathLst>
              <a:path extrusionOk="0" h="3609318" w="2172336">
                <a:moveTo>
                  <a:pt x="994849" y="1848222"/>
                </a:moveTo>
                <a:cubicBezTo>
                  <a:pt x="1007900" y="1851007"/>
                  <a:pt x="980369" y="2024040"/>
                  <a:pt x="980369" y="2024040"/>
                </a:cubicBezTo>
                <a:cubicBezTo>
                  <a:pt x="980369" y="2024040"/>
                  <a:pt x="814732" y="2150382"/>
                  <a:pt x="762964" y="2292111"/>
                </a:cubicBezTo>
                <a:cubicBezTo>
                  <a:pt x="711197" y="2433840"/>
                  <a:pt x="583916" y="2747193"/>
                  <a:pt x="579220" y="2921906"/>
                </a:cubicBezTo>
                <a:cubicBezTo>
                  <a:pt x="574520" y="3096615"/>
                  <a:pt x="555121" y="3309271"/>
                  <a:pt x="546313" y="3391650"/>
                </a:cubicBezTo>
                <a:cubicBezTo>
                  <a:pt x="537508" y="3474070"/>
                  <a:pt x="524097" y="3609318"/>
                  <a:pt x="524097" y="3609318"/>
                </a:cubicBezTo>
                <a:lnTo>
                  <a:pt x="2093943" y="3602841"/>
                </a:lnTo>
                <a:cubicBezTo>
                  <a:pt x="2093943" y="3602841"/>
                  <a:pt x="2077516" y="3364042"/>
                  <a:pt x="2022538" y="3224155"/>
                </a:cubicBezTo>
                <a:cubicBezTo>
                  <a:pt x="1967565" y="3084260"/>
                  <a:pt x="1786480" y="2495100"/>
                  <a:pt x="1750205" y="2432747"/>
                </a:cubicBezTo>
                <a:cubicBezTo>
                  <a:pt x="1713926" y="2370398"/>
                  <a:pt x="1666967" y="2298094"/>
                  <a:pt x="1662211" y="2267677"/>
                </a:cubicBezTo>
                <a:cubicBezTo>
                  <a:pt x="1653742" y="2213537"/>
                  <a:pt x="1700170" y="1936155"/>
                  <a:pt x="1814060" y="1892508"/>
                </a:cubicBezTo>
                <a:cubicBezTo>
                  <a:pt x="1927946" y="1848857"/>
                  <a:pt x="2049353" y="1890751"/>
                  <a:pt x="2085778" y="1833823"/>
                </a:cubicBezTo>
                <a:cubicBezTo>
                  <a:pt x="2113350" y="1790730"/>
                  <a:pt x="2100720" y="1684305"/>
                  <a:pt x="2110132" y="1653568"/>
                </a:cubicBezTo>
                <a:cubicBezTo>
                  <a:pt x="2120260" y="1620495"/>
                  <a:pt x="2153835" y="1614086"/>
                  <a:pt x="2161126" y="1596708"/>
                </a:cubicBezTo>
                <a:cubicBezTo>
                  <a:pt x="2173691" y="1566747"/>
                  <a:pt x="2145658" y="1531144"/>
                  <a:pt x="2145658" y="1531144"/>
                </a:cubicBezTo>
                <a:cubicBezTo>
                  <a:pt x="2145658" y="1531144"/>
                  <a:pt x="2169417" y="1518895"/>
                  <a:pt x="2171995" y="1492505"/>
                </a:cubicBezTo>
                <a:cubicBezTo>
                  <a:pt x="2177663" y="1434471"/>
                  <a:pt x="2110812" y="1410053"/>
                  <a:pt x="2111650" y="1383165"/>
                </a:cubicBezTo>
                <a:cubicBezTo>
                  <a:pt x="2112310" y="1361949"/>
                  <a:pt x="2174821" y="1321022"/>
                  <a:pt x="2172105" y="1274149"/>
                </a:cubicBezTo>
                <a:cubicBezTo>
                  <a:pt x="2168631" y="1214306"/>
                  <a:pt x="2030088" y="1174885"/>
                  <a:pt x="2006548" y="1133133"/>
                </a:cubicBezTo>
                <a:cubicBezTo>
                  <a:pt x="1966403" y="1061938"/>
                  <a:pt x="2014305" y="932483"/>
                  <a:pt x="1957845" y="830438"/>
                </a:cubicBezTo>
                <a:cubicBezTo>
                  <a:pt x="1939297" y="796908"/>
                  <a:pt x="1911927" y="751314"/>
                  <a:pt x="1875150" y="711589"/>
                </a:cubicBezTo>
                <a:cubicBezTo>
                  <a:pt x="1827783" y="660425"/>
                  <a:pt x="1763175" y="617462"/>
                  <a:pt x="1770393" y="598918"/>
                </a:cubicBezTo>
                <a:cubicBezTo>
                  <a:pt x="1776161" y="584110"/>
                  <a:pt x="1795285" y="567759"/>
                  <a:pt x="1827164" y="571642"/>
                </a:cubicBezTo>
                <a:cubicBezTo>
                  <a:pt x="1866200" y="576398"/>
                  <a:pt x="1914765" y="619624"/>
                  <a:pt x="1931107" y="586259"/>
                </a:cubicBezTo>
                <a:cubicBezTo>
                  <a:pt x="1948045" y="551684"/>
                  <a:pt x="1921574" y="522181"/>
                  <a:pt x="1889557" y="508300"/>
                </a:cubicBezTo>
                <a:cubicBezTo>
                  <a:pt x="1852890" y="492403"/>
                  <a:pt x="1799531" y="521939"/>
                  <a:pt x="1786573" y="512166"/>
                </a:cubicBezTo>
                <a:cubicBezTo>
                  <a:pt x="1759090" y="491444"/>
                  <a:pt x="1815489" y="379611"/>
                  <a:pt x="1773595" y="332624"/>
                </a:cubicBezTo>
                <a:cubicBezTo>
                  <a:pt x="1711602" y="263093"/>
                  <a:pt x="1606925" y="333944"/>
                  <a:pt x="1574759" y="294568"/>
                </a:cubicBezTo>
                <a:cubicBezTo>
                  <a:pt x="1549175" y="263255"/>
                  <a:pt x="1631781" y="199696"/>
                  <a:pt x="1583880" y="152883"/>
                </a:cubicBezTo>
                <a:cubicBezTo>
                  <a:pt x="1543916" y="113835"/>
                  <a:pt x="1479964" y="187904"/>
                  <a:pt x="1456234" y="179411"/>
                </a:cubicBezTo>
                <a:cubicBezTo>
                  <a:pt x="1423521" y="167703"/>
                  <a:pt x="1489785" y="51101"/>
                  <a:pt x="1401487" y="12065"/>
                </a:cubicBezTo>
                <a:cubicBezTo>
                  <a:pt x="1324949" y="-21769"/>
                  <a:pt x="1271057" y="14749"/>
                  <a:pt x="1109472" y="131853"/>
                </a:cubicBezTo>
                <a:cubicBezTo>
                  <a:pt x="1029165" y="190049"/>
                  <a:pt x="1007289" y="48365"/>
                  <a:pt x="887845" y="18599"/>
                </a:cubicBezTo>
                <a:cubicBezTo>
                  <a:pt x="820083" y="1714"/>
                  <a:pt x="835717" y="99351"/>
                  <a:pt x="778663" y="95461"/>
                </a:cubicBezTo>
                <a:cubicBezTo>
                  <a:pt x="721609" y="91566"/>
                  <a:pt x="732786" y="-21453"/>
                  <a:pt x="641954" y="17789"/>
                </a:cubicBezTo>
                <a:cubicBezTo>
                  <a:pt x="542467" y="60772"/>
                  <a:pt x="625526" y="123838"/>
                  <a:pt x="580050" y="168938"/>
                </a:cubicBezTo>
                <a:cubicBezTo>
                  <a:pt x="511381" y="237036"/>
                  <a:pt x="468500" y="183139"/>
                  <a:pt x="410437" y="178148"/>
                </a:cubicBezTo>
                <a:cubicBezTo>
                  <a:pt x="345906" y="172598"/>
                  <a:pt x="280291" y="208241"/>
                  <a:pt x="301907" y="249330"/>
                </a:cubicBezTo>
                <a:cubicBezTo>
                  <a:pt x="317978" y="279877"/>
                  <a:pt x="398548" y="232235"/>
                  <a:pt x="418821" y="234688"/>
                </a:cubicBezTo>
                <a:cubicBezTo>
                  <a:pt x="481786" y="242302"/>
                  <a:pt x="467702" y="309712"/>
                  <a:pt x="448332" y="362386"/>
                </a:cubicBezTo>
                <a:cubicBezTo>
                  <a:pt x="430763" y="410162"/>
                  <a:pt x="478855" y="423622"/>
                  <a:pt x="454129" y="460006"/>
                </a:cubicBezTo>
                <a:cubicBezTo>
                  <a:pt x="422404" y="506689"/>
                  <a:pt x="357658" y="465767"/>
                  <a:pt x="318808" y="495367"/>
                </a:cubicBezTo>
                <a:cubicBezTo>
                  <a:pt x="279956" y="524971"/>
                  <a:pt x="311902" y="554477"/>
                  <a:pt x="289119" y="587563"/>
                </a:cubicBezTo>
                <a:cubicBezTo>
                  <a:pt x="266336" y="620648"/>
                  <a:pt x="166307" y="560950"/>
                  <a:pt x="144315" y="644738"/>
                </a:cubicBezTo>
                <a:cubicBezTo>
                  <a:pt x="119536" y="739149"/>
                  <a:pt x="241303" y="721600"/>
                  <a:pt x="198444" y="777137"/>
                </a:cubicBezTo>
                <a:cubicBezTo>
                  <a:pt x="161561" y="824929"/>
                  <a:pt x="18400" y="807469"/>
                  <a:pt x="1408" y="948056"/>
                </a:cubicBezTo>
                <a:cubicBezTo>
                  <a:pt x="-15571" y="1088539"/>
                  <a:pt x="126503" y="1084256"/>
                  <a:pt x="130789" y="1131404"/>
                </a:cubicBezTo>
                <a:cubicBezTo>
                  <a:pt x="135075" y="1178553"/>
                  <a:pt x="17287" y="1190434"/>
                  <a:pt x="40684" y="1264806"/>
                </a:cubicBezTo>
                <a:cubicBezTo>
                  <a:pt x="65641" y="1344137"/>
                  <a:pt x="152278" y="1254811"/>
                  <a:pt x="164542" y="1299175"/>
                </a:cubicBezTo>
                <a:cubicBezTo>
                  <a:pt x="176806" y="1343538"/>
                  <a:pt x="98303" y="1371992"/>
                  <a:pt x="100084" y="1420201"/>
                </a:cubicBezTo>
                <a:cubicBezTo>
                  <a:pt x="101865" y="1468415"/>
                  <a:pt x="188082" y="1450336"/>
                  <a:pt x="197448" y="1496298"/>
                </a:cubicBezTo>
                <a:cubicBezTo>
                  <a:pt x="206815" y="1542261"/>
                  <a:pt x="94506" y="1601266"/>
                  <a:pt x="148863" y="1738663"/>
                </a:cubicBezTo>
                <a:cubicBezTo>
                  <a:pt x="182447" y="1823548"/>
                  <a:pt x="280370" y="1801251"/>
                  <a:pt x="336604" y="1831928"/>
                </a:cubicBezTo>
                <a:cubicBezTo>
                  <a:pt x="375109" y="1852934"/>
                  <a:pt x="355897" y="1896330"/>
                  <a:pt x="400503" y="1904470"/>
                </a:cubicBezTo>
                <a:cubicBezTo>
                  <a:pt x="480903" y="1919137"/>
                  <a:pt x="460671" y="1827524"/>
                  <a:pt x="512219" y="1832208"/>
                </a:cubicBezTo>
                <a:cubicBezTo>
                  <a:pt x="563768" y="1836895"/>
                  <a:pt x="533387" y="1905482"/>
                  <a:pt x="588235" y="1918704"/>
                </a:cubicBezTo>
                <a:cubicBezTo>
                  <a:pt x="680739" y="1941005"/>
                  <a:pt x="654847" y="1846352"/>
                  <a:pt x="699457" y="1848946"/>
                </a:cubicBezTo>
                <a:cubicBezTo>
                  <a:pt x="744068" y="1851545"/>
                  <a:pt x="713124" y="1933063"/>
                  <a:pt x="766676" y="1929087"/>
                </a:cubicBezTo>
                <a:cubicBezTo>
                  <a:pt x="821184" y="1925039"/>
                  <a:pt x="761851" y="1833495"/>
                  <a:pt x="831042" y="1832649"/>
                </a:cubicBezTo>
                <a:cubicBezTo>
                  <a:pt x="866754" y="1832211"/>
                  <a:pt x="845068" y="1911041"/>
                  <a:pt x="908592" y="1912587"/>
                </a:cubicBezTo>
                <a:cubicBezTo>
                  <a:pt x="949716" y="1913587"/>
                  <a:pt x="981579" y="1845392"/>
                  <a:pt x="994849" y="18482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10200000" dist="571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6"/>
          <p:cNvSpPr/>
          <p:nvPr/>
        </p:nvSpPr>
        <p:spPr>
          <a:xfrm flipH="1">
            <a:off x="9818695" y="4998180"/>
            <a:ext cx="1664460" cy="1664502"/>
          </a:xfrm>
          <a:custGeom>
            <a:rect b="b" l="l" r="r" t="t"/>
            <a:pathLst>
              <a:path extrusionOk="0" h="1075607" w="1075580">
                <a:moveTo>
                  <a:pt x="558677" y="127"/>
                </a:moveTo>
                <a:cubicBezTo>
                  <a:pt x="523940" y="-2047"/>
                  <a:pt x="493890" y="23991"/>
                  <a:pt x="491733" y="58501"/>
                </a:cubicBezTo>
                <a:lnTo>
                  <a:pt x="499230" y="319309"/>
                </a:lnTo>
                <a:lnTo>
                  <a:pt x="416758" y="71888"/>
                </a:lnTo>
                <a:cubicBezTo>
                  <a:pt x="406354" y="48142"/>
                  <a:pt x="382923" y="34026"/>
                  <a:pt x="358384" y="34398"/>
                </a:cubicBezTo>
                <a:cubicBezTo>
                  <a:pt x="350206" y="34524"/>
                  <a:pt x="341725" y="36269"/>
                  <a:pt x="333747" y="39754"/>
                </a:cubicBezTo>
                <a:lnTo>
                  <a:pt x="310183" y="50465"/>
                </a:lnTo>
                <a:cubicBezTo>
                  <a:pt x="278308" y="64435"/>
                  <a:pt x="263653" y="101281"/>
                  <a:pt x="277514" y="132942"/>
                </a:cubicBezTo>
                <a:lnTo>
                  <a:pt x="456923" y="423739"/>
                </a:lnTo>
                <a:lnTo>
                  <a:pt x="197183" y="198275"/>
                </a:lnTo>
                <a:cubicBezTo>
                  <a:pt x="183169" y="188162"/>
                  <a:pt x="165915" y="184406"/>
                  <a:pt x="150055" y="187029"/>
                </a:cubicBezTo>
                <a:cubicBezTo>
                  <a:pt x="134198" y="189648"/>
                  <a:pt x="119528" y="198623"/>
                  <a:pt x="109355" y="212734"/>
                </a:cubicBezTo>
                <a:lnTo>
                  <a:pt x="93822" y="233623"/>
                </a:lnTo>
                <a:cubicBezTo>
                  <a:pt x="73462" y="261846"/>
                  <a:pt x="79715" y="301231"/>
                  <a:pt x="107748" y="321451"/>
                </a:cubicBezTo>
                <a:lnTo>
                  <a:pt x="424255" y="488541"/>
                </a:lnTo>
                <a:lnTo>
                  <a:pt x="67582" y="434985"/>
                </a:lnTo>
                <a:cubicBezTo>
                  <a:pt x="33068" y="433021"/>
                  <a:pt x="3688" y="459690"/>
                  <a:pt x="1711" y="494431"/>
                </a:cubicBezTo>
                <a:lnTo>
                  <a:pt x="104" y="520137"/>
                </a:lnTo>
                <a:cubicBezTo>
                  <a:pt x="-1872" y="554882"/>
                  <a:pt x="24490" y="584579"/>
                  <a:pt x="59014" y="586546"/>
                </a:cubicBezTo>
                <a:lnTo>
                  <a:pt x="360525" y="561375"/>
                </a:lnTo>
                <a:lnTo>
                  <a:pt x="71331" y="656166"/>
                </a:lnTo>
                <a:cubicBezTo>
                  <a:pt x="39594" y="669865"/>
                  <a:pt x="24873" y="707225"/>
                  <a:pt x="38663" y="739173"/>
                </a:cubicBezTo>
                <a:lnTo>
                  <a:pt x="49374" y="762737"/>
                </a:lnTo>
                <a:cubicBezTo>
                  <a:pt x="63164" y="794693"/>
                  <a:pt x="100121" y="809634"/>
                  <a:pt x="131846" y="795944"/>
                </a:cubicBezTo>
                <a:lnTo>
                  <a:pt x="424789" y="617608"/>
                </a:lnTo>
                <a:lnTo>
                  <a:pt x="196114" y="876809"/>
                </a:lnTo>
                <a:cubicBezTo>
                  <a:pt x="175732" y="904729"/>
                  <a:pt x="181918" y="944117"/>
                  <a:pt x="210036" y="964641"/>
                </a:cubicBezTo>
                <a:lnTo>
                  <a:pt x="231459" y="979619"/>
                </a:lnTo>
                <a:cubicBezTo>
                  <a:pt x="259569" y="1000143"/>
                  <a:pt x="298904" y="994152"/>
                  <a:pt x="319287" y="966261"/>
                </a:cubicBezTo>
                <a:lnTo>
                  <a:pt x="487450" y="651345"/>
                </a:lnTo>
                <a:lnTo>
                  <a:pt x="432286" y="1007470"/>
                </a:lnTo>
                <a:cubicBezTo>
                  <a:pt x="430128" y="1042001"/>
                  <a:pt x="456462" y="1071714"/>
                  <a:pt x="491199" y="1073900"/>
                </a:cubicBezTo>
                <a:lnTo>
                  <a:pt x="517438" y="1075479"/>
                </a:lnTo>
                <a:cubicBezTo>
                  <a:pt x="552175" y="1077665"/>
                  <a:pt x="581690" y="1051635"/>
                  <a:pt x="583848" y="1017105"/>
                </a:cubicBezTo>
                <a:lnTo>
                  <a:pt x="554390" y="632068"/>
                </a:lnTo>
                <a:lnTo>
                  <a:pt x="658823" y="1003746"/>
                </a:lnTo>
                <a:cubicBezTo>
                  <a:pt x="672696" y="1035402"/>
                  <a:pt x="709955" y="1049814"/>
                  <a:pt x="741830" y="1035848"/>
                </a:cubicBezTo>
                <a:lnTo>
                  <a:pt x="765394" y="1025161"/>
                </a:lnTo>
                <a:cubicBezTo>
                  <a:pt x="797273" y="1011195"/>
                  <a:pt x="811927" y="974357"/>
                  <a:pt x="798063" y="942700"/>
                </a:cubicBezTo>
                <a:lnTo>
                  <a:pt x="630972" y="640099"/>
                </a:lnTo>
                <a:lnTo>
                  <a:pt x="878932" y="877343"/>
                </a:lnTo>
                <a:cubicBezTo>
                  <a:pt x="906961" y="897564"/>
                  <a:pt x="945852" y="891127"/>
                  <a:pt x="966226" y="862883"/>
                </a:cubicBezTo>
                <a:lnTo>
                  <a:pt x="981754" y="841999"/>
                </a:lnTo>
                <a:cubicBezTo>
                  <a:pt x="1002116" y="813776"/>
                  <a:pt x="995866" y="774391"/>
                  <a:pt x="967829" y="754171"/>
                </a:cubicBezTo>
                <a:lnTo>
                  <a:pt x="657750" y="571014"/>
                </a:lnTo>
                <a:lnTo>
                  <a:pt x="1007994" y="640633"/>
                </a:lnTo>
                <a:cubicBezTo>
                  <a:pt x="1042509" y="642601"/>
                  <a:pt x="1071890" y="615932"/>
                  <a:pt x="1073869" y="581191"/>
                </a:cubicBezTo>
                <a:lnTo>
                  <a:pt x="1075477" y="555485"/>
                </a:lnTo>
                <a:cubicBezTo>
                  <a:pt x="1077452" y="520736"/>
                  <a:pt x="1051091" y="491039"/>
                  <a:pt x="1016564" y="489076"/>
                </a:cubicBezTo>
                <a:lnTo>
                  <a:pt x="711842" y="499787"/>
                </a:lnTo>
                <a:lnTo>
                  <a:pt x="1004246" y="419456"/>
                </a:lnTo>
                <a:cubicBezTo>
                  <a:pt x="1035983" y="405757"/>
                  <a:pt x="1050706" y="368397"/>
                  <a:pt x="1036914" y="336445"/>
                </a:cubicBezTo>
                <a:lnTo>
                  <a:pt x="1026741" y="312881"/>
                </a:lnTo>
                <a:cubicBezTo>
                  <a:pt x="1016398" y="288916"/>
                  <a:pt x="992781" y="274205"/>
                  <a:pt x="968367" y="274323"/>
                </a:cubicBezTo>
                <a:cubicBezTo>
                  <a:pt x="960226" y="274363"/>
                  <a:pt x="952191" y="276249"/>
                  <a:pt x="944265" y="279678"/>
                </a:cubicBezTo>
                <a:lnTo>
                  <a:pt x="641684" y="444627"/>
                </a:lnTo>
                <a:lnTo>
                  <a:pt x="879466" y="198813"/>
                </a:lnTo>
                <a:cubicBezTo>
                  <a:pt x="899849" y="170893"/>
                  <a:pt x="893663" y="131505"/>
                  <a:pt x="865541" y="110981"/>
                </a:cubicBezTo>
                <a:lnTo>
                  <a:pt x="844656" y="95452"/>
                </a:lnTo>
                <a:cubicBezTo>
                  <a:pt x="830601" y="85190"/>
                  <a:pt x="813417" y="81773"/>
                  <a:pt x="797528" y="84206"/>
                </a:cubicBezTo>
                <a:cubicBezTo>
                  <a:pt x="781639" y="86631"/>
                  <a:pt x="767009" y="94881"/>
                  <a:pt x="756828" y="108839"/>
                </a:cubicBezTo>
                <a:lnTo>
                  <a:pt x="572064" y="417849"/>
                </a:lnTo>
                <a:lnTo>
                  <a:pt x="643291" y="68139"/>
                </a:lnTo>
                <a:cubicBezTo>
                  <a:pt x="645448" y="33637"/>
                  <a:pt x="619115" y="3900"/>
                  <a:pt x="584382" y="1730"/>
                </a:cubicBezTo>
                <a:lnTo>
                  <a:pt x="558677" y="12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6"/>
          <p:cNvSpPr/>
          <p:nvPr/>
        </p:nvSpPr>
        <p:spPr>
          <a:xfrm flipH="1">
            <a:off x="10551892" y="467520"/>
            <a:ext cx="1259583" cy="1260371"/>
          </a:xfrm>
          <a:custGeom>
            <a:rect b="b" l="l" r="r" t="t"/>
            <a:pathLst>
              <a:path extrusionOk="0" h="814456" w="813947">
                <a:moveTo>
                  <a:pt x="650823" y="75589"/>
                </a:moveTo>
                <a:cubicBezTo>
                  <a:pt x="629752" y="59303"/>
                  <a:pt x="599541" y="62900"/>
                  <a:pt x="583361" y="83833"/>
                </a:cubicBezTo>
                <a:lnTo>
                  <a:pt x="476167" y="252264"/>
                </a:lnTo>
                <a:lnTo>
                  <a:pt x="530120" y="60133"/>
                </a:lnTo>
                <a:cubicBezTo>
                  <a:pt x="533723" y="40625"/>
                  <a:pt x="524938" y="21625"/>
                  <a:pt x="509232" y="11330"/>
                </a:cubicBezTo>
                <a:cubicBezTo>
                  <a:pt x="504001" y="7900"/>
                  <a:pt x="497881" y="5365"/>
                  <a:pt x="491331" y="4149"/>
                </a:cubicBezTo>
                <a:lnTo>
                  <a:pt x="471807" y="819"/>
                </a:lnTo>
                <a:cubicBezTo>
                  <a:pt x="445615" y="-4015"/>
                  <a:pt x="420517" y="13037"/>
                  <a:pt x="415712" y="39041"/>
                </a:cubicBezTo>
                <a:lnTo>
                  <a:pt x="404539" y="300259"/>
                </a:lnTo>
                <a:lnTo>
                  <a:pt x="336781" y="45949"/>
                </a:lnTo>
                <a:cubicBezTo>
                  <a:pt x="332244" y="33526"/>
                  <a:pt x="322925" y="23741"/>
                  <a:pt x="311752" y="18597"/>
                </a:cubicBezTo>
                <a:cubicBezTo>
                  <a:pt x="300583" y="13450"/>
                  <a:pt x="287439" y="12837"/>
                  <a:pt x="274937" y="17410"/>
                </a:cubicBezTo>
                <a:lnTo>
                  <a:pt x="256134" y="23975"/>
                </a:lnTo>
                <a:cubicBezTo>
                  <a:pt x="231122" y="33113"/>
                  <a:pt x="218177" y="60745"/>
                  <a:pt x="227256" y="85588"/>
                </a:cubicBezTo>
                <a:lnTo>
                  <a:pt x="356030" y="327284"/>
                </a:lnTo>
                <a:lnTo>
                  <a:pt x="153080" y="140268"/>
                </a:lnTo>
                <a:cubicBezTo>
                  <a:pt x="132059" y="124210"/>
                  <a:pt x="102002" y="128493"/>
                  <a:pt x="85837" y="149651"/>
                </a:cubicBezTo>
                <a:lnTo>
                  <a:pt x="73786" y="165246"/>
                </a:lnTo>
                <a:cubicBezTo>
                  <a:pt x="57620" y="186409"/>
                  <a:pt x="61573" y="216535"/>
                  <a:pt x="82600" y="232598"/>
                </a:cubicBezTo>
                <a:lnTo>
                  <a:pt x="284400" y="346067"/>
                </a:lnTo>
                <a:lnTo>
                  <a:pt x="60519" y="281986"/>
                </a:lnTo>
                <a:cubicBezTo>
                  <a:pt x="34535" y="277043"/>
                  <a:pt x="9173" y="294389"/>
                  <a:pt x="4196" y="320548"/>
                </a:cubicBezTo>
                <a:lnTo>
                  <a:pt x="866" y="340072"/>
                </a:lnTo>
                <a:cubicBezTo>
                  <a:pt x="-4114" y="366231"/>
                  <a:pt x="12883" y="391560"/>
                  <a:pt x="38858" y="396507"/>
                </a:cubicBezTo>
                <a:lnTo>
                  <a:pt x="300972" y="409275"/>
                </a:lnTo>
                <a:lnTo>
                  <a:pt x="44858" y="475316"/>
                </a:lnTo>
                <a:cubicBezTo>
                  <a:pt x="19962" y="484254"/>
                  <a:pt x="6975" y="511858"/>
                  <a:pt x="15980" y="536928"/>
                </a:cubicBezTo>
                <a:lnTo>
                  <a:pt x="23114" y="555623"/>
                </a:lnTo>
                <a:cubicBezTo>
                  <a:pt x="32113" y="580689"/>
                  <a:pt x="59601" y="593776"/>
                  <a:pt x="84497" y="584838"/>
                </a:cubicBezTo>
                <a:lnTo>
                  <a:pt x="326183" y="457541"/>
                </a:lnTo>
                <a:lnTo>
                  <a:pt x="138378" y="659465"/>
                </a:lnTo>
                <a:cubicBezTo>
                  <a:pt x="122202" y="680394"/>
                  <a:pt x="126119" y="710536"/>
                  <a:pt x="147192" y="726818"/>
                </a:cubicBezTo>
                <a:lnTo>
                  <a:pt x="163125" y="739096"/>
                </a:lnTo>
                <a:cubicBezTo>
                  <a:pt x="184197" y="755385"/>
                  <a:pt x="214069" y="751556"/>
                  <a:pt x="230247" y="730623"/>
                </a:cubicBezTo>
                <a:lnTo>
                  <a:pt x="376866" y="474061"/>
                </a:lnTo>
                <a:lnTo>
                  <a:pt x="283489" y="754325"/>
                </a:lnTo>
                <a:cubicBezTo>
                  <a:pt x="278686" y="780334"/>
                  <a:pt x="296094" y="805473"/>
                  <a:pt x="322281" y="810306"/>
                </a:cubicBezTo>
                <a:lnTo>
                  <a:pt x="341805" y="813638"/>
                </a:lnTo>
                <a:cubicBezTo>
                  <a:pt x="367992" y="818471"/>
                  <a:pt x="393091" y="801421"/>
                  <a:pt x="397900" y="775416"/>
                </a:cubicBezTo>
                <a:lnTo>
                  <a:pt x="421930" y="512020"/>
                </a:lnTo>
                <a:lnTo>
                  <a:pt x="477166" y="768736"/>
                </a:lnTo>
                <a:cubicBezTo>
                  <a:pt x="486242" y="793584"/>
                  <a:pt x="513652" y="806177"/>
                  <a:pt x="538674" y="797045"/>
                </a:cubicBezTo>
                <a:lnTo>
                  <a:pt x="557477" y="790483"/>
                </a:lnTo>
                <a:cubicBezTo>
                  <a:pt x="582486" y="781346"/>
                  <a:pt x="595432" y="753710"/>
                  <a:pt x="586352" y="728870"/>
                </a:cubicBezTo>
                <a:lnTo>
                  <a:pt x="468544" y="479753"/>
                </a:lnTo>
                <a:lnTo>
                  <a:pt x="660530" y="674188"/>
                </a:lnTo>
                <a:cubicBezTo>
                  <a:pt x="681548" y="690247"/>
                  <a:pt x="711605" y="685964"/>
                  <a:pt x="727774" y="664805"/>
                </a:cubicBezTo>
                <a:lnTo>
                  <a:pt x="739825" y="649211"/>
                </a:lnTo>
                <a:cubicBezTo>
                  <a:pt x="755989" y="628048"/>
                  <a:pt x="752038" y="597921"/>
                  <a:pt x="731008" y="581859"/>
                </a:cubicBezTo>
                <a:lnTo>
                  <a:pt x="533379" y="457848"/>
                </a:lnTo>
                <a:lnTo>
                  <a:pt x="753091" y="532471"/>
                </a:lnTo>
                <a:cubicBezTo>
                  <a:pt x="779071" y="537414"/>
                  <a:pt x="804437" y="520068"/>
                  <a:pt x="809412" y="493909"/>
                </a:cubicBezTo>
                <a:lnTo>
                  <a:pt x="813084" y="474616"/>
                </a:lnTo>
                <a:cubicBezTo>
                  <a:pt x="816816" y="454994"/>
                  <a:pt x="808174" y="435539"/>
                  <a:pt x="792653" y="425131"/>
                </a:cubicBezTo>
                <a:cubicBezTo>
                  <a:pt x="787484" y="421666"/>
                  <a:pt x="781581" y="419411"/>
                  <a:pt x="775088" y="418181"/>
                </a:cubicBezTo>
                <a:lnTo>
                  <a:pt x="512616" y="392795"/>
                </a:lnTo>
                <a:lnTo>
                  <a:pt x="768753" y="339141"/>
                </a:lnTo>
                <a:cubicBezTo>
                  <a:pt x="793649" y="330203"/>
                  <a:pt x="806635" y="302595"/>
                  <a:pt x="797628" y="277529"/>
                </a:cubicBezTo>
                <a:lnTo>
                  <a:pt x="791066" y="258725"/>
                </a:lnTo>
                <a:cubicBezTo>
                  <a:pt x="786565" y="246192"/>
                  <a:pt x="777145" y="236655"/>
                  <a:pt x="766037" y="231372"/>
                </a:cubicBezTo>
                <a:cubicBezTo>
                  <a:pt x="754933" y="226089"/>
                  <a:pt x="742124" y="225032"/>
                  <a:pt x="729680" y="229506"/>
                </a:cubicBezTo>
                <a:lnTo>
                  <a:pt x="480008" y="345950"/>
                </a:lnTo>
                <a:lnTo>
                  <a:pt x="675229" y="154993"/>
                </a:lnTo>
                <a:cubicBezTo>
                  <a:pt x="691405" y="134063"/>
                  <a:pt x="687491" y="103922"/>
                  <a:pt x="666416" y="87640"/>
                </a:cubicBezTo>
                <a:lnTo>
                  <a:pt x="650823" y="75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16"/>
          <p:cNvGrpSpPr/>
          <p:nvPr/>
        </p:nvGrpSpPr>
        <p:grpSpPr>
          <a:xfrm flipH="1">
            <a:off x="4183775" y="2756345"/>
            <a:ext cx="8008271" cy="3074688"/>
            <a:chOff x="-127738" y="1719303"/>
            <a:chExt cx="5171297" cy="1985463"/>
          </a:xfrm>
        </p:grpSpPr>
        <p:sp>
          <p:nvSpPr>
            <p:cNvPr id="370" name="Google Shape;370;p16"/>
            <p:cNvSpPr/>
            <p:nvPr/>
          </p:nvSpPr>
          <p:spPr>
            <a:xfrm>
              <a:off x="-84243" y="1893713"/>
              <a:ext cx="5127802" cy="1811053"/>
            </a:xfrm>
            <a:custGeom>
              <a:rect b="b" l="l" r="r" t="t"/>
              <a:pathLst>
                <a:path extrusionOk="0" h="1811053" w="5127802">
                  <a:moveTo>
                    <a:pt x="5127034" y="1200260"/>
                  </a:moveTo>
                  <a:cubicBezTo>
                    <a:pt x="5084286" y="1214510"/>
                    <a:pt x="4674170" y="1445941"/>
                    <a:pt x="4013143" y="1659164"/>
                  </a:cubicBezTo>
                  <a:cubicBezTo>
                    <a:pt x="3847158" y="1710357"/>
                    <a:pt x="3663754" y="1757594"/>
                    <a:pt x="3463198" y="1786619"/>
                  </a:cubicBezTo>
                  <a:cubicBezTo>
                    <a:pt x="3263435" y="1815122"/>
                    <a:pt x="3042824" y="1825149"/>
                    <a:pt x="2815089" y="1780814"/>
                  </a:cubicBezTo>
                  <a:cubicBezTo>
                    <a:pt x="2587353" y="1739385"/>
                    <a:pt x="2360144" y="1629078"/>
                    <a:pt x="2177266" y="1478925"/>
                  </a:cubicBezTo>
                  <a:cubicBezTo>
                    <a:pt x="1992283" y="1329565"/>
                    <a:pt x="1845032" y="1152760"/>
                    <a:pt x="1704643" y="984398"/>
                  </a:cubicBezTo>
                  <a:cubicBezTo>
                    <a:pt x="1430197" y="643983"/>
                    <a:pt x="1149686" y="337872"/>
                    <a:pt x="815865" y="160273"/>
                  </a:cubicBezTo>
                  <a:cubicBezTo>
                    <a:pt x="656211" y="72396"/>
                    <a:pt x="489170" y="28854"/>
                    <a:pt x="360656" y="56564"/>
                  </a:cubicBezTo>
                  <a:cubicBezTo>
                    <a:pt x="232934" y="82160"/>
                    <a:pt x="140045" y="177688"/>
                    <a:pt x="93337" y="292480"/>
                  </a:cubicBezTo>
                  <a:cubicBezTo>
                    <a:pt x="45573" y="405160"/>
                    <a:pt x="47948" y="532619"/>
                    <a:pt x="80142" y="598855"/>
                  </a:cubicBezTo>
                  <a:cubicBezTo>
                    <a:pt x="114184" y="663244"/>
                    <a:pt x="137406" y="665883"/>
                    <a:pt x="195198" y="663507"/>
                  </a:cubicBezTo>
                  <a:cubicBezTo>
                    <a:pt x="250614" y="657176"/>
                    <a:pt x="307350" y="629730"/>
                    <a:pt x="342976" y="609938"/>
                  </a:cubicBezTo>
                  <a:cubicBezTo>
                    <a:pt x="379656" y="589884"/>
                    <a:pt x="398920" y="575635"/>
                    <a:pt x="398920" y="576424"/>
                  </a:cubicBezTo>
                  <a:cubicBezTo>
                    <a:pt x="334267" y="629730"/>
                    <a:pt x="264337" y="675121"/>
                    <a:pt x="201267" y="692273"/>
                  </a:cubicBezTo>
                  <a:cubicBezTo>
                    <a:pt x="137934" y="708899"/>
                    <a:pt x="90434" y="703883"/>
                    <a:pt x="44517" y="655330"/>
                  </a:cubicBezTo>
                  <a:cubicBezTo>
                    <a:pt x="-6150" y="578274"/>
                    <a:pt x="-11691" y="452134"/>
                    <a:pt x="18392" y="343677"/>
                  </a:cubicBezTo>
                  <a:cubicBezTo>
                    <a:pt x="47684" y="233370"/>
                    <a:pt x="112073" y="132826"/>
                    <a:pt x="199684" y="71870"/>
                  </a:cubicBezTo>
                  <a:cubicBezTo>
                    <a:pt x="376226" y="-56116"/>
                    <a:pt x="635627" y="1938"/>
                    <a:pt x="849380" y="127815"/>
                  </a:cubicBezTo>
                  <a:cubicBezTo>
                    <a:pt x="1071573" y="254217"/>
                    <a:pt x="1267114" y="426008"/>
                    <a:pt x="1442600" y="620759"/>
                  </a:cubicBezTo>
                  <a:cubicBezTo>
                    <a:pt x="1619669" y="814980"/>
                    <a:pt x="1777740" y="1033745"/>
                    <a:pt x="1968796" y="1241426"/>
                  </a:cubicBezTo>
                  <a:cubicBezTo>
                    <a:pt x="2156422" y="1448050"/>
                    <a:pt x="2400783" y="1643328"/>
                    <a:pt x="2692908" y="1727245"/>
                  </a:cubicBezTo>
                  <a:cubicBezTo>
                    <a:pt x="2982920" y="1814592"/>
                    <a:pt x="3282963" y="1801925"/>
                    <a:pt x="3561628" y="1754955"/>
                  </a:cubicBezTo>
                  <a:cubicBezTo>
                    <a:pt x="4121864" y="1654148"/>
                    <a:pt x="4632231" y="1433801"/>
                    <a:pt x="5127803" y="1200260"/>
                  </a:cubicBezTo>
                  <a:lnTo>
                    <a:pt x="5127034" y="12002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-127738" y="1826132"/>
              <a:ext cx="4396243" cy="1804835"/>
            </a:xfrm>
            <a:custGeom>
              <a:rect b="b" l="l" r="r" t="t"/>
              <a:pathLst>
                <a:path extrusionOk="0" h="1804835" w="4396243">
                  <a:moveTo>
                    <a:pt x="4396244" y="1529354"/>
                  </a:moveTo>
                  <a:cubicBezTo>
                    <a:pt x="4361430" y="1535689"/>
                    <a:pt x="4018639" y="1701144"/>
                    <a:pt x="3467903" y="1785062"/>
                  </a:cubicBezTo>
                  <a:cubicBezTo>
                    <a:pt x="3196359" y="1821216"/>
                    <a:pt x="2850139" y="1822535"/>
                    <a:pt x="2529511" y="1659716"/>
                  </a:cubicBezTo>
                  <a:cubicBezTo>
                    <a:pt x="2207042" y="1500062"/>
                    <a:pt x="1972445" y="1207148"/>
                    <a:pt x="1751830" y="941671"/>
                  </a:cubicBezTo>
                  <a:cubicBezTo>
                    <a:pt x="1531487" y="671977"/>
                    <a:pt x="1300582" y="420755"/>
                    <a:pt x="1036429" y="248964"/>
                  </a:cubicBezTo>
                  <a:cubicBezTo>
                    <a:pt x="905274" y="161618"/>
                    <a:pt x="772014" y="93269"/>
                    <a:pt x="640332" y="61338"/>
                  </a:cubicBezTo>
                  <a:cubicBezTo>
                    <a:pt x="509443" y="29143"/>
                    <a:pt x="383568" y="37592"/>
                    <a:pt x="287248" y="86938"/>
                  </a:cubicBezTo>
                  <a:cubicBezTo>
                    <a:pt x="89859" y="187214"/>
                    <a:pt x="27582" y="402813"/>
                    <a:pt x="25734" y="526840"/>
                  </a:cubicBezTo>
                  <a:cubicBezTo>
                    <a:pt x="23887" y="659048"/>
                    <a:pt x="66637" y="714730"/>
                    <a:pt x="64262" y="713936"/>
                  </a:cubicBezTo>
                  <a:cubicBezTo>
                    <a:pt x="-6988" y="616299"/>
                    <a:pt x="-17016" y="453743"/>
                    <a:pt x="24415" y="314143"/>
                  </a:cubicBezTo>
                  <a:cubicBezTo>
                    <a:pt x="100151" y="122562"/>
                    <a:pt x="289623" y="-10439"/>
                    <a:pt x="493873" y="644"/>
                  </a:cubicBezTo>
                  <a:cubicBezTo>
                    <a:pt x="698387" y="5923"/>
                    <a:pt x="892081" y="107519"/>
                    <a:pt x="1065985" y="225744"/>
                  </a:cubicBezTo>
                  <a:cubicBezTo>
                    <a:pt x="1420916" y="463507"/>
                    <a:pt x="1676361" y="812103"/>
                    <a:pt x="1956082" y="1146713"/>
                  </a:cubicBezTo>
                  <a:cubicBezTo>
                    <a:pt x="2097791" y="1312702"/>
                    <a:pt x="2254806" y="1476312"/>
                    <a:pt x="2450346" y="1595326"/>
                  </a:cubicBezTo>
                  <a:cubicBezTo>
                    <a:pt x="2644567" y="1715924"/>
                    <a:pt x="2873622" y="1778731"/>
                    <a:pt x="3098986" y="1790078"/>
                  </a:cubicBezTo>
                  <a:cubicBezTo>
                    <a:pt x="3553930" y="1810395"/>
                    <a:pt x="3985918" y="1678714"/>
                    <a:pt x="4395718" y="1529354"/>
                  </a:cubicBezTo>
                  <a:lnTo>
                    <a:pt x="4396244" y="15293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-124170" y="1763556"/>
              <a:ext cx="3731916" cy="1797813"/>
            </a:xfrm>
            <a:custGeom>
              <a:rect b="b" l="l" r="r" t="t"/>
              <a:pathLst>
                <a:path extrusionOk="0" h="1797813" w="3731916">
                  <a:moveTo>
                    <a:pt x="3731917" y="1727041"/>
                  </a:moveTo>
                  <a:cubicBezTo>
                    <a:pt x="3718198" y="1730206"/>
                    <a:pt x="3638765" y="1750265"/>
                    <a:pt x="3508140" y="1771113"/>
                  </a:cubicBezTo>
                  <a:cubicBezTo>
                    <a:pt x="3377516" y="1790110"/>
                    <a:pt x="3193322" y="1812015"/>
                    <a:pt x="2976666" y="1785625"/>
                  </a:cubicBezTo>
                  <a:cubicBezTo>
                    <a:pt x="2761071" y="1760818"/>
                    <a:pt x="2515127" y="1670043"/>
                    <a:pt x="2308499" y="1498512"/>
                  </a:cubicBezTo>
                  <a:cubicBezTo>
                    <a:pt x="2099235" y="1330681"/>
                    <a:pt x="1925599" y="1105848"/>
                    <a:pt x="1746153" y="892625"/>
                  </a:cubicBezTo>
                  <a:cubicBezTo>
                    <a:pt x="1567765" y="678083"/>
                    <a:pt x="1376709" y="474097"/>
                    <a:pt x="1166915" y="320512"/>
                  </a:cubicBezTo>
                  <a:cubicBezTo>
                    <a:pt x="959234" y="167456"/>
                    <a:pt x="737834" y="51611"/>
                    <a:pt x="532530" y="36831"/>
                  </a:cubicBezTo>
                  <a:cubicBezTo>
                    <a:pt x="325639" y="17833"/>
                    <a:pt x="168097" y="119692"/>
                    <a:pt x="95792" y="210208"/>
                  </a:cubicBezTo>
                  <a:cubicBezTo>
                    <a:pt x="20055" y="301514"/>
                    <a:pt x="1319" y="369332"/>
                    <a:pt x="0" y="368275"/>
                  </a:cubicBezTo>
                  <a:cubicBezTo>
                    <a:pt x="34569" y="251110"/>
                    <a:pt x="106083" y="138431"/>
                    <a:pt x="215333" y="64277"/>
                  </a:cubicBezTo>
                  <a:cubicBezTo>
                    <a:pt x="377097" y="-24652"/>
                    <a:pt x="572112" y="-11985"/>
                    <a:pt x="736252" y="45806"/>
                  </a:cubicBezTo>
                  <a:cubicBezTo>
                    <a:pt x="903557" y="103334"/>
                    <a:pt x="1052127" y="198861"/>
                    <a:pt x="1191459" y="303097"/>
                  </a:cubicBezTo>
                  <a:cubicBezTo>
                    <a:pt x="1471181" y="513680"/>
                    <a:pt x="1689682" y="788123"/>
                    <a:pt x="1907653" y="1056234"/>
                  </a:cubicBezTo>
                  <a:cubicBezTo>
                    <a:pt x="2124042" y="1321710"/>
                    <a:pt x="2366820" y="1591404"/>
                    <a:pt x="2700641" y="1710152"/>
                  </a:cubicBezTo>
                  <a:cubicBezTo>
                    <a:pt x="3031292" y="1831276"/>
                    <a:pt x="3394667" y="1801194"/>
                    <a:pt x="3731917" y="17270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190647" y="1719303"/>
              <a:ext cx="2993822" cy="1782089"/>
            </a:xfrm>
            <a:custGeom>
              <a:rect b="b" l="l" r="r" t="t"/>
              <a:pathLst>
                <a:path extrusionOk="0" h="1782089" w="2993822">
                  <a:moveTo>
                    <a:pt x="2993822" y="1776572"/>
                  </a:moveTo>
                  <a:cubicBezTo>
                    <a:pt x="2989070" y="1775779"/>
                    <a:pt x="2972181" y="1777629"/>
                    <a:pt x="2944476" y="1779212"/>
                  </a:cubicBezTo>
                  <a:cubicBezTo>
                    <a:pt x="2855542" y="1784753"/>
                    <a:pt x="2657362" y="1790559"/>
                    <a:pt x="2414584" y="1711394"/>
                  </a:cubicBezTo>
                  <a:cubicBezTo>
                    <a:pt x="2257043" y="1658614"/>
                    <a:pt x="2089738" y="1558071"/>
                    <a:pt x="1938792" y="1415836"/>
                  </a:cubicBezTo>
                  <a:cubicBezTo>
                    <a:pt x="1786530" y="1275184"/>
                    <a:pt x="1646667" y="1100754"/>
                    <a:pt x="1502849" y="928433"/>
                  </a:cubicBezTo>
                  <a:cubicBezTo>
                    <a:pt x="1359558" y="755850"/>
                    <a:pt x="1209405" y="585905"/>
                    <a:pt x="1048961" y="446310"/>
                  </a:cubicBezTo>
                  <a:cubicBezTo>
                    <a:pt x="889044" y="305921"/>
                    <a:pt x="723848" y="195350"/>
                    <a:pt x="568684" y="120140"/>
                  </a:cubicBezTo>
                  <a:cubicBezTo>
                    <a:pt x="413515" y="45197"/>
                    <a:pt x="266264" y="16698"/>
                    <a:pt x="162293" y="18808"/>
                  </a:cubicBezTo>
                  <a:cubicBezTo>
                    <a:pt x="57792" y="20653"/>
                    <a:pt x="-263" y="43351"/>
                    <a:pt x="1" y="42295"/>
                  </a:cubicBezTo>
                  <a:cubicBezTo>
                    <a:pt x="101862" y="1392"/>
                    <a:pt x="215598" y="-6789"/>
                    <a:pt x="324318" y="4821"/>
                  </a:cubicBezTo>
                  <a:cubicBezTo>
                    <a:pt x="912001" y="165265"/>
                    <a:pt x="1288570" y="636045"/>
                    <a:pt x="1631891" y="1059585"/>
                  </a:cubicBezTo>
                  <a:cubicBezTo>
                    <a:pt x="1806321" y="1272018"/>
                    <a:pt x="1986823" y="1480751"/>
                    <a:pt x="2218780" y="1614279"/>
                  </a:cubicBezTo>
                  <a:cubicBezTo>
                    <a:pt x="2448625" y="1750446"/>
                    <a:pt x="2723335" y="1794255"/>
                    <a:pt x="2993559" y="1776309"/>
                  </a:cubicBezTo>
                  <a:lnTo>
                    <a:pt x="2993822" y="17765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611280" y="1724379"/>
              <a:ext cx="2249132" cy="1710539"/>
            </a:xfrm>
            <a:custGeom>
              <a:rect b="b" l="l" r="r" t="t"/>
              <a:pathLst>
                <a:path extrusionOk="0" h="1710539" w="2249132">
                  <a:moveTo>
                    <a:pt x="2249133" y="1710273"/>
                  </a:moveTo>
                  <a:cubicBezTo>
                    <a:pt x="2234353" y="1705524"/>
                    <a:pt x="2050423" y="1696817"/>
                    <a:pt x="1826909" y="1573053"/>
                  </a:cubicBezTo>
                  <a:cubicBezTo>
                    <a:pt x="1599700" y="1454302"/>
                    <a:pt x="1368273" y="1190412"/>
                    <a:pt x="1141853" y="911480"/>
                  </a:cubicBezTo>
                  <a:cubicBezTo>
                    <a:pt x="916494" y="632022"/>
                    <a:pt x="654714" y="364967"/>
                    <a:pt x="420647" y="212442"/>
                  </a:cubicBezTo>
                  <a:cubicBezTo>
                    <a:pt x="193175" y="53577"/>
                    <a:pt x="-1313" y="-781"/>
                    <a:pt x="7" y="8"/>
                  </a:cubicBezTo>
                  <a:cubicBezTo>
                    <a:pt x="86564" y="17954"/>
                    <a:pt x="169688" y="46190"/>
                    <a:pt x="249646" y="79967"/>
                  </a:cubicBezTo>
                  <a:cubicBezTo>
                    <a:pt x="668174" y="307439"/>
                    <a:pt x="971383" y="674774"/>
                    <a:pt x="1245299" y="1016246"/>
                  </a:cubicBezTo>
                  <a:cubicBezTo>
                    <a:pt x="1384631" y="1186190"/>
                    <a:pt x="1524757" y="1350329"/>
                    <a:pt x="1689423" y="1475939"/>
                  </a:cubicBezTo>
                  <a:cubicBezTo>
                    <a:pt x="1853036" y="1602078"/>
                    <a:pt x="2043565" y="1682830"/>
                    <a:pt x="2249133" y="1710540"/>
                  </a:cubicBezTo>
                  <a:lnTo>
                    <a:pt x="2249133" y="17102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987846" y="1857389"/>
              <a:ext cx="1691539" cy="1496251"/>
            </a:xfrm>
            <a:custGeom>
              <a:rect b="b" l="l" r="r" t="t"/>
              <a:pathLst>
                <a:path extrusionOk="0" h="1496251" w="1691539">
                  <a:moveTo>
                    <a:pt x="1691539" y="1496252"/>
                  </a:moveTo>
                  <a:cubicBezTo>
                    <a:pt x="1679929" y="1492030"/>
                    <a:pt x="1546665" y="1459835"/>
                    <a:pt x="1382262" y="1348471"/>
                  </a:cubicBezTo>
                  <a:cubicBezTo>
                    <a:pt x="1215747" y="1240014"/>
                    <a:pt x="1031290" y="1036818"/>
                    <a:pt x="850525" y="814888"/>
                  </a:cubicBezTo>
                  <a:cubicBezTo>
                    <a:pt x="670023" y="593751"/>
                    <a:pt x="473426" y="369707"/>
                    <a:pt x="301372" y="224307"/>
                  </a:cubicBezTo>
                  <a:cubicBezTo>
                    <a:pt x="131428" y="76530"/>
                    <a:pt x="-1310" y="1320"/>
                    <a:pt x="10" y="0"/>
                  </a:cubicBezTo>
                  <a:cubicBezTo>
                    <a:pt x="60707" y="31401"/>
                    <a:pt x="120871" y="64390"/>
                    <a:pt x="178929" y="100543"/>
                  </a:cubicBezTo>
                  <a:cubicBezTo>
                    <a:pt x="482400" y="331444"/>
                    <a:pt x="711719" y="628322"/>
                    <a:pt x="932597" y="897749"/>
                  </a:cubicBezTo>
                  <a:cubicBezTo>
                    <a:pt x="1152677" y="1167973"/>
                    <a:pt x="1386748" y="1406792"/>
                    <a:pt x="1691539" y="1495985"/>
                  </a:cubicBezTo>
                  <a:lnTo>
                    <a:pt x="1691539" y="14962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6" name="Google Shape;376;p16"/>
          <p:cNvSpPr/>
          <p:nvPr/>
        </p:nvSpPr>
        <p:spPr>
          <a:xfrm flipH="1">
            <a:off x="7070932" y="5269328"/>
            <a:ext cx="832233" cy="832267"/>
          </a:xfrm>
          <a:custGeom>
            <a:rect b="b" l="l" r="r" t="t"/>
            <a:pathLst>
              <a:path extrusionOk="0" h="537814" w="537792">
                <a:moveTo>
                  <a:pt x="279340" y="63"/>
                </a:moveTo>
                <a:cubicBezTo>
                  <a:pt x="261970" y="-1022"/>
                  <a:pt x="246947" y="11997"/>
                  <a:pt x="245866" y="29250"/>
                </a:cubicBezTo>
                <a:lnTo>
                  <a:pt x="249615" y="159656"/>
                </a:lnTo>
                <a:lnTo>
                  <a:pt x="208381" y="35946"/>
                </a:lnTo>
                <a:cubicBezTo>
                  <a:pt x="203179" y="24073"/>
                  <a:pt x="191464" y="17013"/>
                  <a:pt x="179194" y="17203"/>
                </a:cubicBezTo>
                <a:cubicBezTo>
                  <a:pt x="175105" y="17264"/>
                  <a:pt x="170867" y="18134"/>
                  <a:pt x="166875" y="19879"/>
                </a:cubicBezTo>
                <a:lnTo>
                  <a:pt x="155091" y="25234"/>
                </a:lnTo>
                <a:cubicBezTo>
                  <a:pt x="139154" y="32217"/>
                  <a:pt x="131827" y="50644"/>
                  <a:pt x="138761" y="66473"/>
                </a:cubicBezTo>
                <a:lnTo>
                  <a:pt x="228464" y="211873"/>
                </a:lnTo>
                <a:lnTo>
                  <a:pt x="98591" y="99141"/>
                </a:lnTo>
                <a:cubicBezTo>
                  <a:pt x="91584" y="94081"/>
                  <a:pt x="82958" y="92203"/>
                  <a:pt x="75031" y="93518"/>
                </a:cubicBezTo>
                <a:cubicBezTo>
                  <a:pt x="67101" y="94826"/>
                  <a:pt x="59766" y="99315"/>
                  <a:pt x="54678" y="106371"/>
                </a:cubicBezTo>
                <a:lnTo>
                  <a:pt x="46913" y="116811"/>
                </a:lnTo>
                <a:cubicBezTo>
                  <a:pt x="36732" y="130923"/>
                  <a:pt x="39857" y="150617"/>
                  <a:pt x="53876" y="160725"/>
                </a:cubicBezTo>
                <a:lnTo>
                  <a:pt x="212129" y="244270"/>
                </a:lnTo>
                <a:lnTo>
                  <a:pt x="33793" y="217496"/>
                </a:lnTo>
                <a:cubicBezTo>
                  <a:pt x="16536" y="216512"/>
                  <a:pt x="1845" y="229847"/>
                  <a:pt x="858" y="247217"/>
                </a:cubicBezTo>
                <a:lnTo>
                  <a:pt x="52" y="260070"/>
                </a:lnTo>
                <a:cubicBezTo>
                  <a:pt x="-936" y="277445"/>
                  <a:pt x="12245" y="292293"/>
                  <a:pt x="29510" y="293273"/>
                </a:cubicBezTo>
                <a:lnTo>
                  <a:pt x="180263" y="280687"/>
                </a:lnTo>
                <a:lnTo>
                  <a:pt x="35667" y="328083"/>
                </a:lnTo>
                <a:cubicBezTo>
                  <a:pt x="19799" y="334932"/>
                  <a:pt x="12439" y="353614"/>
                  <a:pt x="19333" y="369588"/>
                </a:cubicBezTo>
                <a:lnTo>
                  <a:pt x="24689" y="381372"/>
                </a:lnTo>
                <a:cubicBezTo>
                  <a:pt x="31583" y="397346"/>
                  <a:pt x="50063" y="404819"/>
                  <a:pt x="65927" y="397974"/>
                </a:cubicBezTo>
                <a:lnTo>
                  <a:pt x="212397" y="308806"/>
                </a:lnTo>
                <a:lnTo>
                  <a:pt x="98057" y="438406"/>
                </a:lnTo>
                <a:cubicBezTo>
                  <a:pt x="87868" y="452368"/>
                  <a:pt x="90961" y="472063"/>
                  <a:pt x="105020" y="482321"/>
                </a:cubicBezTo>
                <a:lnTo>
                  <a:pt x="115731" y="489818"/>
                </a:lnTo>
                <a:cubicBezTo>
                  <a:pt x="129786" y="500080"/>
                  <a:pt x="149452" y="497084"/>
                  <a:pt x="159645" y="483126"/>
                </a:cubicBezTo>
                <a:lnTo>
                  <a:pt x="243725" y="325674"/>
                </a:lnTo>
                <a:lnTo>
                  <a:pt x="216145" y="503743"/>
                </a:lnTo>
                <a:cubicBezTo>
                  <a:pt x="215068" y="520992"/>
                  <a:pt x="228233" y="535861"/>
                  <a:pt x="245599" y="536946"/>
                </a:cubicBezTo>
                <a:lnTo>
                  <a:pt x="258719" y="537751"/>
                </a:lnTo>
                <a:cubicBezTo>
                  <a:pt x="276090" y="538836"/>
                  <a:pt x="290845" y="525818"/>
                  <a:pt x="291926" y="508564"/>
                </a:cubicBezTo>
                <a:lnTo>
                  <a:pt x="277199" y="316036"/>
                </a:lnTo>
                <a:lnTo>
                  <a:pt x="329412" y="501869"/>
                </a:lnTo>
                <a:cubicBezTo>
                  <a:pt x="336350" y="517701"/>
                  <a:pt x="354980" y="524915"/>
                  <a:pt x="370917" y="517936"/>
                </a:cubicBezTo>
                <a:lnTo>
                  <a:pt x="382697" y="512580"/>
                </a:lnTo>
                <a:cubicBezTo>
                  <a:pt x="398638" y="505593"/>
                  <a:pt x="405966" y="487170"/>
                  <a:pt x="399031" y="471342"/>
                </a:cubicBezTo>
                <a:lnTo>
                  <a:pt x="315490" y="320051"/>
                </a:lnTo>
                <a:lnTo>
                  <a:pt x="439468" y="438673"/>
                </a:lnTo>
                <a:cubicBezTo>
                  <a:pt x="453483" y="448790"/>
                  <a:pt x="472926" y="445555"/>
                  <a:pt x="483115" y="431443"/>
                </a:cubicBezTo>
                <a:lnTo>
                  <a:pt x="490879" y="420999"/>
                </a:lnTo>
                <a:cubicBezTo>
                  <a:pt x="501060" y="406892"/>
                  <a:pt x="497935" y="387198"/>
                  <a:pt x="483916" y="377085"/>
                </a:cubicBezTo>
                <a:lnTo>
                  <a:pt x="328877" y="285509"/>
                </a:lnTo>
                <a:lnTo>
                  <a:pt x="503999" y="320318"/>
                </a:lnTo>
                <a:cubicBezTo>
                  <a:pt x="521256" y="321302"/>
                  <a:pt x="535947" y="307968"/>
                  <a:pt x="536935" y="290597"/>
                </a:cubicBezTo>
                <a:lnTo>
                  <a:pt x="537740" y="277744"/>
                </a:lnTo>
                <a:cubicBezTo>
                  <a:pt x="538728" y="260370"/>
                  <a:pt x="525547" y="245521"/>
                  <a:pt x="508282" y="244542"/>
                </a:cubicBezTo>
                <a:lnTo>
                  <a:pt x="355923" y="249893"/>
                </a:lnTo>
                <a:lnTo>
                  <a:pt x="502125" y="209728"/>
                </a:lnTo>
                <a:cubicBezTo>
                  <a:pt x="517993" y="202882"/>
                  <a:pt x="525353" y="184200"/>
                  <a:pt x="518459" y="168226"/>
                </a:cubicBezTo>
                <a:lnTo>
                  <a:pt x="513371" y="156442"/>
                </a:lnTo>
                <a:cubicBezTo>
                  <a:pt x="508201" y="144460"/>
                  <a:pt x="496393" y="137104"/>
                  <a:pt x="484184" y="137165"/>
                </a:cubicBezTo>
                <a:cubicBezTo>
                  <a:pt x="480115" y="137181"/>
                  <a:pt x="476095" y="138125"/>
                  <a:pt x="472136" y="139841"/>
                </a:cubicBezTo>
                <a:lnTo>
                  <a:pt x="320846" y="222313"/>
                </a:lnTo>
                <a:lnTo>
                  <a:pt x="439735" y="99408"/>
                </a:lnTo>
                <a:cubicBezTo>
                  <a:pt x="449924" y="85446"/>
                  <a:pt x="446832" y="65752"/>
                  <a:pt x="432772" y="55494"/>
                </a:cubicBezTo>
                <a:lnTo>
                  <a:pt x="422328" y="47726"/>
                </a:lnTo>
                <a:cubicBezTo>
                  <a:pt x="415301" y="42597"/>
                  <a:pt x="406711" y="40889"/>
                  <a:pt x="398764" y="42103"/>
                </a:cubicBezTo>
                <a:cubicBezTo>
                  <a:pt x="390822" y="43317"/>
                  <a:pt x="383507" y="47443"/>
                  <a:pt x="378414" y="54422"/>
                </a:cubicBezTo>
                <a:lnTo>
                  <a:pt x="286032" y="208926"/>
                </a:lnTo>
                <a:lnTo>
                  <a:pt x="321647" y="34071"/>
                </a:lnTo>
                <a:cubicBezTo>
                  <a:pt x="322724" y="16819"/>
                  <a:pt x="309560" y="1950"/>
                  <a:pt x="292193" y="869"/>
                </a:cubicBezTo>
                <a:lnTo>
                  <a:pt x="279340" y="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6"/>
          <p:cNvSpPr/>
          <p:nvPr/>
        </p:nvSpPr>
        <p:spPr>
          <a:xfrm flipH="1">
            <a:off x="8329932" y="10103"/>
            <a:ext cx="832233" cy="832267"/>
          </a:xfrm>
          <a:custGeom>
            <a:rect b="b" l="l" r="r" t="t"/>
            <a:pathLst>
              <a:path extrusionOk="0" h="537814" w="537792">
                <a:moveTo>
                  <a:pt x="279340" y="63"/>
                </a:moveTo>
                <a:cubicBezTo>
                  <a:pt x="261970" y="-1022"/>
                  <a:pt x="246947" y="11997"/>
                  <a:pt x="245866" y="29250"/>
                </a:cubicBezTo>
                <a:lnTo>
                  <a:pt x="249615" y="159656"/>
                </a:lnTo>
                <a:lnTo>
                  <a:pt x="208381" y="35946"/>
                </a:lnTo>
                <a:cubicBezTo>
                  <a:pt x="203179" y="24073"/>
                  <a:pt x="191464" y="17013"/>
                  <a:pt x="179194" y="17203"/>
                </a:cubicBezTo>
                <a:cubicBezTo>
                  <a:pt x="175105" y="17264"/>
                  <a:pt x="170867" y="18134"/>
                  <a:pt x="166875" y="19879"/>
                </a:cubicBezTo>
                <a:lnTo>
                  <a:pt x="155091" y="25234"/>
                </a:lnTo>
                <a:cubicBezTo>
                  <a:pt x="139154" y="32217"/>
                  <a:pt x="131827" y="50644"/>
                  <a:pt x="138761" y="66473"/>
                </a:cubicBezTo>
                <a:lnTo>
                  <a:pt x="228464" y="211873"/>
                </a:lnTo>
                <a:lnTo>
                  <a:pt x="98591" y="99141"/>
                </a:lnTo>
                <a:cubicBezTo>
                  <a:pt x="91584" y="94081"/>
                  <a:pt x="82958" y="92203"/>
                  <a:pt x="75031" y="93518"/>
                </a:cubicBezTo>
                <a:cubicBezTo>
                  <a:pt x="67101" y="94826"/>
                  <a:pt x="59766" y="99315"/>
                  <a:pt x="54678" y="106371"/>
                </a:cubicBezTo>
                <a:lnTo>
                  <a:pt x="46913" y="116811"/>
                </a:lnTo>
                <a:cubicBezTo>
                  <a:pt x="36732" y="130923"/>
                  <a:pt x="39857" y="150617"/>
                  <a:pt x="53876" y="160725"/>
                </a:cubicBezTo>
                <a:lnTo>
                  <a:pt x="212129" y="244270"/>
                </a:lnTo>
                <a:lnTo>
                  <a:pt x="33793" y="217496"/>
                </a:lnTo>
                <a:cubicBezTo>
                  <a:pt x="16536" y="216512"/>
                  <a:pt x="1845" y="229847"/>
                  <a:pt x="858" y="247217"/>
                </a:cubicBezTo>
                <a:lnTo>
                  <a:pt x="52" y="260070"/>
                </a:lnTo>
                <a:cubicBezTo>
                  <a:pt x="-936" y="277445"/>
                  <a:pt x="12245" y="292293"/>
                  <a:pt x="29510" y="293273"/>
                </a:cubicBezTo>
                <a:lnTo>
                  <a:pt x="180263" y="280687"/>
                </a:lnTo>
                <a:lnTo>
                  <a:pt x="35667" y="328083"/>
                </a:lnTo>
                <a:cubicBezTo>
                  <a:pt x="19799" y="334932"/>
                  <a:pt x="12439" y="353614"/>
                  <a:pt x="19333" y="369588"/>
                </a:cubicBezTo>
                <a:lnTo>
                  <a:pt x="24689" y="381372"/>
                </a:lnTo>
                <a:cubicBezTo>
                  <a:pt x="31583" y="397346"/>
                  <a:pt x="50063" y="404819"/>
                  <a:pt x="65927" y="397974"/>
                </a:cubicBezTo>
                <a:lnTo>
                  <a:pt x="212397" y="308806"/>
                </a:lnTo>
                <a:lnTo>
                  <a:pt x="98057" y="438406"/>
                </a:lnTo>
                <a:cubicBezTo>
                  <a:pt x="87868" y="452368"/>
                  <a:pt x="90961" y="472063"/>
                  <a:pt x="105020" y="482321"/>
                </a:cubicBezTo>
                <a:lnTo>
                  <a:pt x="115731" y="489818"/>
                </a:lnTo>
                <a:cubicBezTo>
                  <a:pt x="129786" y="500080"/>
                  <a:pt x="149452" y="497084"/>
                  <a:pt x="159645" y="483126"/>
                </a:cubicBezTo>
                <a:lnTo>
                  <a:pt x="243725" y="325674"/>
                </a:lnTo>
                <a:lnTo>
                  <a:pt x="216145" y="503743"/>
                </a:lnTo>
                <a:cubicBezTo>
                  <a:pt x="215068" y="520992"/>
                  <a:pt x="228233" y="535861"/>
                  <a:pt x="245599" y="536946"/>
                </a:cubicBezTo>
                <a:lnTo>
                  <a:pt x="258719" y="537751"/>
                </a:lnTo>
                <a:cubicBezTo>
                  <a:pt x="276090" y="538836"/>
                  <a:pt x="290845" y="525818"/>
                  <a:pt x="291926" y="508564"/>
                </a:cubicBezTo>
                <a:lnTo>
                  <a:pt x="277199" y="316036"/>
                </a:lnTo>
                <a:lnTo>
                  <a:pt x="329412" y="501869"/>
                </a:lnTo>
                <a:cubicBezTo>
                  <a:pt x="336350" y="517701"/>
                  <a:pt x="354980" y="524915"/>
                  <a:pt x="370917" y="517936"/>
                </a:cubicBezTo>
                <a:lnTo>
                  <a:pt x="382697" y="512580"/>
                </a:lnTo>
                <a:cubicBezTo>
                  <a:pt x="398638" y="505593"/>
                  <a:pt x="405966" y="487170"/>
                  <a:pt x="399031" y="471342"/>
                </a:cubicBezTo>
                <a:lnTo>
                  <a:pt x="315490" y="320051"/>
                </a:lnTo>
                <a:lnTo>
                  <a:pt x="439468" y="438673"/>
                </a:lnTo>
                <a:cubicBezTo>
                  <a:pt x="453483" y="448790"/>
                  <a:pt x="472926" y="445555"/>
                  <a:pt x="483115" y="431443"/>
                </a:cubicBezTo>
                <a:lnTo>
                  <a:pt x="490879" y="420999"/>
                </a:lnTo>
                <a:cubicBezTo>
                  <a:pt x="501060" y="406892"/>
                  <a:pt x="497935" y="387198"/>
                  <a:pt x="483916" y="377085"/>
                </a:cubicBezTo>
                <a:lnTo>
                  <a:pt x="328877" y="285509"/>
                </a:lnTo>
                <a:lnTo>
                  <a:pt x="503999" y="320318"/>
                </a:lnTo>
                <a:cubicBezTo>
                  <a:pt x="521256" y="321302"/>
                  <a:pt x="535947" y="307968"/>
                  <a:pt x="536935" y="290597"/>
                </a:cubicBezTo>
                <a:lnTo>
                  <a:pt x="537740" y="277744"/>
                </a:lnTo>
                <a:cubicBezTo>
                  <a:pt x="538728" y="260370"/>
                  <a:pt x="525547" y="245521"/>
                  <a:pt x="508282" y="244542"/>
                </a:cubicBezTo>
                <a:lnTo>
                  <a:pt x="355923" y="249893"/>
                </a:lnTo>
                <a:lnTo>
                  <a:pt x="502125" y="209728"/>
                </a:lnTo>
                <a:cubicBezTo>
                  <a:pt x="517993" y="202882"/>
                  <a:pt x="525353" y="184200"/>
                  <a:pt x="518459" y="168226"/>
                </a:cubicBezTo>
                <a:lnTo>
                  <a:pt x="513371" y="156442"/>
                </a:lnTo>
                <a:cubicBezTo>
                  <a:pt x="508201" y="144460"/>
                  <a:pt x="496393" y="137104"/>
                  <a:pt x="484184" y="137165"/>
                </a:cubicBezTo>
                <a:cubicBezTo>
                  <a:pt x="480115" y="137181"/>
                  <a:pt x="476095" y="138125"/>
                  <a:pt x="472136" y="139841"/>
                </a:cubicBezTo>
                <a:lnTo>
                  <a:pt x="320846" y="222313"/>
                </a:lnTo>
                <a:lnTo>
                  <a:pt x="439735" y="99408"/>
                </a:lnTo>
                <a:cubicBezTo>
                  <a:pt x="449924" y="85446"/>
                  <a:pt x="446832" y="65752"/>
                  <a:pt x="432772" y="55494"/>
                </a:cubicBezTo>
                <a:lnTo>
                  <a:pt x="422328" y="47726"/>
                </a:lnTo>
                <a:cubicBezTo>
                  <a:pt x="415301" y="42597"/>
                  <a:pt x="406711" y="40889"/>
                  <a:pt x="398764" y="42103"/>
                </a:cubicBezTo>
                <a:cubicBezTo>
                  <a:pt x="390822" y="43317"/>
                  <a:pt x="383507" y="47443"/>
                  <a:pt x="378414" y="54422"/>
                </a:cubicBezTo>
                <a:lnTo>
                  <a:pt x="286032" y="208926"/>
                </a:lnTo>
                <a:lnTo>
                  <a:pt x="321647" y="34071"/>
                </a:lnTo>
                <a:cubicBezTo>
                  <a:pt x="322724" y="16819"/>
                  <a:pt x="309560" y="1950"/>
                  <a:pt x="292193" y="869"/>
                </a:cubicBezTo>
                <a:lnTo>
                  <a:pt x="279340" y="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6"/>
          <p:cNvSpPr/>
          <p:nvPr/>
        </p:nvSpPr>
        <p:spPr>
          <a:xfrm flipH="1">
            <a:off x="11057048" y="4221002"/>
            <a:ext cx="997600" cy="997625"/>
          </a:xfrm>
          <a:custGeom>
            <a:rect b="b" l="l" r="r" t="t"/>
            <a:pathLst>
              <a:path extrusionOk="0" h="1075607" w="1075580">
                <a:moveTo>
                  <a:pt x="558677" y="127"/>
                </a:moveTo>
                <a:cubicBezTo>
                  <a:pt x="523940" y="-2047"/>
                  <a:pt x="493890" y="23991"/>
                  <a:pt x="491733" y="58501"/>
                </a:cubicBezTo>
                <a:lnTo>
                  <a:pt x="499230" y="319309"/>
                </a:lnTo>
                <a:lnTo>
                  <a:pt x="416758" y="71888"/>
                </a:lnTo>
                <a:cubicBezTo>
                  <a:pt x="406354" y="48142"/>
                  <a:pt x="382923" y="34026"/>
                  <a:pt x="358384" y="34398"/>
                </a:cubicBezTo>
                <a:cubicBezTo>
                  <a:pt x="350206" y="34524"/>
                  <a:pt x="341725" y="36269"/>
                  <a:pt x="333747" y="39754"/>
                </a:cubicBezTo>
                <a:lnTo>
                  <a:pt x="310183" y="50465"/>
                </a:lnTo>
                <a:cubicBezTo>
                  <a:pt x="278308" y="64435"/>
                  <a:pt x="263653" y="101281"/>
                  <a:pt x="277514" y="132942"/>
                </a:cubicBezTo>
                <a:lnTo>
                  <a:pt x="456923" y="423739"/>
                </a:lnTo>
                <a:lnTo>
                  <a:pt x="197183" y="198275"/>
                </a:lnTo>
                <a:cubicBezTo>
                  <a:pt x="183169" y="188162"/>
                  <a:pt x="165915" y="184406"/>
                  <a:pt x="150055" y="187029"/>
                </a:cubicBezTo>
                <a:cubicBezTo>
                  <a:pt x="134198" y="189648"/>
                  <a:pt x="119528" y="198623"/>
                  <a:pt x="109355" y="212734"/>
                </a:cubicBezTo>
                <a:lnTo>
                  <a:pt x="93822" y="233623"/>
                </a:lnTo>
                <a:cubicBezTo>
                  <a:pt x="73462" y="261846"/>
                  <a:pt x="79715" y="301231"/>
                  <a:pt x="107748" y="321451"/>
                </a:cubicBezTo>
                <a:lnTo>
                  <a:pt x="424255" y="488541"/>
                </a:lnTo>
                <a:lnTo>
                  <a:pt x="67582" y="434985"/>
                </a:lnTo>
                <a:cubicBezTo>
                  <a:pt x="33068" y="433021"/>
                  <a:pt x="3688" y="459690"/>
                  <a:pt x="1711" y="494431"/>
                </a:cubicBezTo>
                <a:lnTo>
                  <a:pt x="104" y="520137"/>
                </a:lnTo>
                <a:cubicBezTo>
                  <a:pt x="-1872" y="554882"/>
                  <a:pt x="24490" y="584579"/>
                  <a:pt x="59014" y="586546"/>
                </a:cubicBezTo>
                <a:lnTo>
                  <a:pt x="360525" y="561375"/>
                </a:lnTo>
                <a:lnTo>
                  <a:pt x="71331" y="656166"/>
                </a:lnTo>
                <a:cubicBezTo>
                  <a:pt x="39594" y="669865"/>
                  <a:pt x="24873" y="707225"/>
                  <a:pt x="38663" y="739173"/>
                </a:cubicBezTo>
                <a:lnTo>
                  <a:pt x="49374" y="762737"/>
                </a:lnTo>
                <a:cubicBezTo>
                  <a:pt x="63164" y="794693"/>
                  <a:pt x="100121" y="809634"/>
                  <a:pt x="131846" y="795944"/>
                </a:cubicBezTo>
                <a:lnTo>
                  <a:pt x="424789" y="617608"/>
                </a:lnTo>
                <a:lnTo>
                  <a:pt x="196114" y="876809"/>
                </a:lnTo>
                <a:cubicBezTo>
                  <a:pt x="175732" y="904729"/>
                  <a:pt x="181918" y="944117"/>
                  <a:pt x="210036" y="964641"/>
                </a:cubicBezTo>
                <a:lnTo>
                  <a:pt x="231459" y="979619"/>
                </a:lnTo>
                <a:cubicBezTo>
                  <a:pt x="259569" y="1000143"/>
                  <a:pt x="298904" y="994152"/>
                  <a:pt x="319287" y="966261"/>
                </a:cubicBezTo>
                <a:lnTo>
                  <a:pt x="487450" y="651345"/>
                </a:lnTo>
                <a:lnTo>
                  <a:pt x="432286" y="1007470"/>
                </a:lnTo>
                <a:cubicBezTo>
                  <a:pt x="430128" y="1042001"/>
                  <a:pt x="456462" y="1071714"/>
                  <a:pt x="491199" y="1073900"/>
                </a:cubicBezTo>
                <a:lnTo>
                  <a:pt x="517438" y="1075479"/>
                </a:lnTo>
                <a:cubicBezTo>
                  <a:pt x="552175" y="1077665"/>
                  <a:pt x="581690" y="1051635"/>
                  <a:pt x="583848" y="1017105"/>
                </a:cubicBezTo>
                <a:lnTo>
                  <a:pt x="554390" y="632068"/>
                </a:lnTo>
                <a:lnTo>
                  <a:pt x="658823" y="1003746"/>
                </a:lnTo>
                <a:cubicBezTo>
                  <a:pt x="672696" y="1035402"/>
                  <a:pt x="709955" y="1049814"/>
                  <a:pt x="741830" y="1035848"/>
                </a:cubicBezTo>
                <a:lnTo>
                  <a:pt x="765394" y="1025161"/>
                </a:lnTo>
                <a:cubicBezTo>
                  <a:pt x="797273" y="1011195"/>
                  <a:pt x="811927" y="974357"/>
                  <a:pt x="798063" y="942700"/>
                </a:cubicBezTo>
                <a:lnTo>
                  <a:pt x="630972" y="640099"/>
                </a:lnTo>
                <a:lnTo>
                  <a:pt x="878932" y="877343"/>
                </a:lnTo>
                <a:cubicBezTo>
                  <a:pt x="906961" y="897564"/>
                  <a:pt x="945852" y="891127"/>
                  <a:pt x="966226" y="862883"/>
                </a:cubicBezTo>
                <a:lnTo>
                  <a:pt x="981754" y="841999"/>
                </a:lnTo>
                <a:cubicBezTo>
                  <a:pt x="1002116" y="813776"/>
                  <a:pt x="995866" y="774391"/>
                  <a:pt x="967829" y="754171"/>
                </a:cubicBezTo>
                <a:lnTo>
                  <a:pt x="657750" y="571014"/>
                </a:lnTo>
                <a:lnTo>
                  <a:pt x="1007994" y="640633"/>
                </a:lnTo>
                <a:cubicBezTo>
                  <a:pt x="1042509" y="642601"/>
                  <a:pt x="1071890" y="615932"/>
                  <a:pt x="1073869" y="581191"/>
                </a:cubicBezTo>
                <a:lnTo>
                  <a:pt x="1075477" y="555485"/>
                </a:lnTo>
                <a:cubicBezTo>
                  <a:pt x="1077452" y="520736"/>
                  <a:pt x="1051091" y="491039"/>
                  <a:pt x="1016564" y="489076"/>
                </a:cubicBezTo>
                <a:lnTo>
                  <a:pt x="711842" y="499787"/>
                </a:lnTo>
                <a:lnTo>
                  <a:pt x="1004246" y="419456"/>
                </a:lnTo>
                <a:cubicBezTo>
                  <a:pt x="1035983" y="405757"/>
                  <a:pt x="1050706" y="368397"/>
                  <a:pt x="1036914" y="336445"/>
                </a:cubicBezTo>
                <a:lnTo>
                  <a:pt x="1026741" y="312881"/>
                </a:lnTo>
                <a:cubicBezTo>
                  <a:pt x="1016398" y="288916"/>
                  <a:pt x="992781" y="274205"/>
                  <a:pt x="968367" y="274323"/>
                </a:cubicBezTo>
                <a:cubicBezTo>
                  <a:pt x="960226" y="274363"/>
                  <a:pt x="952191" y="276249"/>
                  <a:pt x="944265" y="279678"/>
                </a:cubicBezTo>
                <a:lnTo>
                  <a:pt x="641684" y="444627"/>
                </a:lnTo>
                <a:lnTo>
                  <a:pt x="879466" y="198813"/>
                </a:lnTo>
                <a:cubicBezTo>
                  <a:pt x="899849" y="170893"/>
                  <a:pt x="893663" y="131505"/>
                  <a:pt x="865541" y="110981"/>
                </a:cubicBezTo>
                <a:lnTo>
                  <a:pt x="844656" y="95452"/>
                </a:lnTo>
                <a:cubicBezTo>
                  <a:pt x="830601" y="85190"/>
                  <a:pt x="813417" y="81773"/>
                  <a:pt x="797528" y="84206"/>
                </a:cubicBezTo>
                <a:cubicBezTo>
                  <a:pt x="781639" y="86631"/>
                  <a:pt x="767009" y="94881"/>
                  <a:pt x="756828" y="108839"/>
                </a:cubicBezTo>
                <a:lnTo>
                  <a:pt x="572064" y="417849"/>
                </a:lnTo>
                <a:lnTo>
                  <a:pt x="643291" y="68139"/>
                </a:lnTo>
                <a:cubicBezTo>
                  <a:pt x="645448" y="33637"/>
                  <a:pt x="619115" y="3900"/>
                  <a:pt x="584382" y="1730"/>
                </a:cubicBezTo>
                <a:lnTo>
                  <a:pt x="558677" y="1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6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0" name="Google Shape;380;p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with Caption">
  <p:cSld name="CAPTION_ONLY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7"/>
          <p:cNvSpPr/>
          <p:nvPr>
            <p:ph idx="2" type="pic"/>
          </p:nvPr>
        </p:nvSpPr>
        <p:spPr>
          <a:xfrm>
            <a:off x="1875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17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9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384" name="Google Shape;384;p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18"/>
          <p:cNvGrpSpPr/>
          <p:nvPr/>
        </p:nvGrpSpPr>
        <p:grpSpPr>
          <a:xfrm flipH="1">
            <a:off x="4259975" y="2603945"/>
            <a:ext cx="8008271" cy="3074688"/>
            <a:chOff x="-127738" y="1719303"/>
            <a:chExt cx="5171297" cy="1985463"/>
          </a:xfrm>
        </p:grpSpPr>
        <p:sp>
          <p:nvSpPr>
            <p:cNvPr id="387" name="Google Shape;387;p18"/>
            <p:cNvSpPr/>
            <p:nvPr/>
          </p:nvSpPr>
          <p:spPr>
            <a:xfrm>
              <a:off x="-84243" y="1893713"/>
              <a:ext cx="5127802" cy="1811053"/>
            </a:xfrm>
            <a:custGeom>
              <a:rect b="b" l="l" r="r" t="t"/>
              <a:pathLst>
                <a:path extrusionOk="0" h="1811053" w="5127802">
                  <a:moveTo>
                    <a:pt x="5127034" y="1200260"/>
                  </a:moveTo>
                  <a:cubicBezTo>
                    <a:pt x="5084286" y="1214510"/>
                    <a:pt x="4674170" y="1445941"/>
                    <a:pt x="4013143" y="1659164"/>
                  </a:cubicBezTo>
                  <a:cubicBezTo>
                    <a:pt x="3847158" y="1710357"/>
                    <a:pt x="3663754" y="1757594"/>
                    <a:pt x="3463198" y="1786619"/>
                  </a:cubicBezTo>
                  <a:cubicBezTo>
                    <a:pt x="3263435" y="1815122"/>
                    <a:pt x="3042824" y="1825149"/>
                    <a:pt x="2815089" y="1780814"/>
                  </a:cubicBezTo>
                  <a:cubicBezTo>
                    <a:pt x="2587353" y="1739385"/>
                    <a:pt x="2360144" y="1629078"/>
                    <a:pt x="2177266" y="1478925"/>
                  </a:cubicBezTo>
                  <a:cubicBezTo>
                    <a:pt x="1992283" y="1329565"/>
                    <a:pt x="1845032" y="1152760"/>
                    <a:pt x="1704643" y="984398"/>
                  </a:cubicBezTo>
                  <a:cubicBezTo>
                    <a:pt x="1430197" y="643983"/>
                    <a:pt x="1149686" y="337872"/>
                    <a:pt x="815865" y="160273"/>
                  </a:cubicBezTo>
                  <a:cubicBezTo>
                    <a:pt x="656211" y="72396"/>
                    <a:pt x="489170" y="28854"/>
                    <a:pt x="360656" y="56564"/>
                  </a:cubicBezTo>
                  <a:cubicBezTo>
                    <a:pt x="232934" y="82160"/>
                    <a:pt x="140045" y="177688"/>
                    <a:pt x="93337" y="292480"/>
                  </a:cubicBezTo>
                  <a:cubicBezTo>
                    <a:pt x="45573" y="405160"/>
                    <a:pt x="47948" y="532619"/>
                    <a:pt x="80142" y="598855"/>
                  </a:cubicBezTo>
                  <a:cubicBezTo>
                    <a:pt x="114184" y="663244"/>
                    <a:pt x="137406" y="665883"/>
                    <a:pt x="195198" y="663507"/>
                  </a:cubicBezTo>
                  <a:cubicBezTo>
                    <a:pt x="250614" y="657176"/>
                    <a:pt x="307350" y="629730"/>
                    <a:pt x="342976" y="609938"/>
                  </a:cubicBezTo>
                  <a:cubicBezTo>
                    <a:pt x="379656" y="589884"/>
                    <a:pt x="398920" y="575635"/>
                    <a:pt x="398920" y="576424"/>
                  </a:cubicBezTo>
                  <a:cubicBezTo>
                    <a:pt x="334267" y="629730"/>
                    <a:pt x="264337" y="675121"/>
                    <a:pt x="201267" y="692273"/>
                  </a:cubicBezTo>
                  <a:cubicBezTo>
                    <a:pt x="137934" y="708899"/>
                    <a:pt x="90434" y="703883"/>
                    <a:pt x="44517" y="655330"/>
                  </a:cubicBezTo>
                  <a:cubicBezTo>
                    <a:pt x="-6150" y="578274"/>
                    <a:pt x="-11691" y="452134"/>
                    <a:pt x="18392" y="343677"/>
                  </a:cubicBezTo>
                  <a:cubicBezTo>
                    <a:pt x="47684" y="233370"/>
                    <a:pt x="112073" y="132826"/>
                    <a:pt x="199684" y="71870"/>
                  </a:cubicBezTo>
                  <a:cubicBezTo>
                    <a:pt x="376226" y="-56116"/>
                    <a:pt x="635627" y="1938"/>
                    <a:pt x="849380" y="127815"/>
                  </a:cubicBezTo>
                  <a:cubicBezTo>
                    <a:pt x="1071573" y="254217"/>
                    <a:pt x="1267114" y="426008"/>
                    <a:pt x="1442600" y="620759"/>
                  </a:cubicBezTo>
                  <a:cubicBezTo>
                    <a:pt x="1619669" y="814980"/>
                    <a:pt x="1777740" y="1033745"/>
                    <a:pt x="1968796" y="1241426"/>
                  </a:cubicBezTo>
                  <a:cubicBezTo>
                    <a:pt x="2156422" y="1448050"/>
                    <a:pt x="2400783" y="1643328"/>
                    <a:pt x="2692908" y="1727245"/>
                  </a:cubicBezTo>
                  <a:cubicBezTo>
                    <a:pt x="2982920" y="1814592"/>
                    <a:pt x="3282963" y="1801925"/>
                    <a:pt x="3561628" y="1754955"/>
                  </a:cubicBezTo>
                  <a:cubicBezTo>
                    <a:pt x="4121864" y="1654148"/>
                    <a:pt x="4632231" y="1433801"/>
                    <a:pt x="5127803" y="1200260"/>
                  </a:cubicBezTo>
                  <a:lnTo>
                    <a:pt x="5127034" y="120026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-127738" y="1826132"/>
              <a:ext cx="4396243" cy="1804835"/>
            </a:xfrm>
            <a:custGeom>
              <a:rect b="b" l="l" r="r" t="t"/>
              <a:pathLst>
                <a:path extrusionOk="0" h="1804835" w="4396243">
                  <a:moveTo>
                    <a:pt x="4396244" y="1529354"/>
                  </a:moveTo>
                  <a:cubicBezTo>
                    <a:pt x="4361430" y="1535689"/>
                    <a:pt x="4018639" y="1701144"/>
                    <a:pt x="3467903" y="1785062"/>
                  </a:cubicBezTo>
                  <a:cubicBezTo>
                    <a:pt x="3196359" y="1821216"/>
                    <a:pt x="2850139" y="1822535"/>
                    <a:pt x="2529511" y="1659716"/>
                  </a:cubicBezTo>
                  <a:cubicBezTo>
                    <a:pt x="2207042" y="1500062"/>
                    <a:pt x="1972445" y="1207148"/>
                    <a:pt x="1751830" y="941671"/>
                  </a:cubicBezTo>
                  <a:cubicBezTo>
                    <a:pt x="1531487" y="671977"/>
                    <a:pt x="1300582" y="420755"/>
                    <a:pt x="1036429" y="248964"/>
                  </a:cubicBezTo>
                  <a:cubicBezTo>
                    <a:pt x="905274" y="161618"/>
                    <a:pt x="772014" y="93269"/>
                    <a:pt x="640332" y="61338"/>
                  </a:cubicBezTo>
                  <a:cubicBezTo>
                    <a:pt x="509443" y="29143"/>
                    <a:pt x="383568" y="37592"/>
                    <a:pt x="287248" y="86938"/>
                  </a:cubicBezTo>
                  <a:cubicBezTo>
                    <a:pt x="89859" y="187214"/>
                    <a:pt x="27582" y="402813"/>
                    <a:pt x="25734" y="526840"/>
                  </a:cubicBezTo>
                  <a:cubicBezTo>
                    <a:pt x="23887" y="659048"/>
                    <a:pt x="66637" y="714730"/>
                    <a:pt x="64262" y="713936"/>
                  </a:cubicBezTo>
                  <a:cubicBezTo>
                    <a:pt x="-6988" y="616299"/>
                    <a:pt x="-17016" y="453743"/>
                    <a:pt x="24415" y="314143"/>
                  </a:cubicBezTo>
                  <a:cubicBezTo>
                    <a:pt x="100151" y="122562"/>
                    <a:pt x="289623" y="-10439"/>
                    <a:pt x="493873" y="644"/>
                  </a:cubicBezTo>
                  <a:cubicBezTo>
                    <a:pt x="698387" y="5923"/>
                    <a:pt x="892081" y="107519"/>
                    <a:pt x="1065985" y="225744"/>
                  </a:cubicBezTo>
                  <a:cubicBezTo>
                    <a:pt x="1420916" y="463507"/>
                    <a:pt x="1676361" y="812103"/>
                    <a:pt x="1956082" y="1146713"/>
                  </a:cubicBezTo>
                  <a:cubicBezTo>
                    <a:pt x="2097791" y="1312702"/>
                    <a:pt x="2254806" y="1476312"/>
                    <a:pt x="2450346" y="1595326"/>
                  </a:cubicBezTo>
                  <a:cubicBezTo>
                    <a:pt x="2644567" y="1715924"/>
                    <a:pt x="2873622" y="1778731"/>
                    <a:pt x="3098986" y="1790078"/>
                  </a:cubicBezTo>
                  <a:cubicBezTo>
                    <a:pt x="3553930" y="1810395"/>
                    <a:pt x="3985918" y="1678714"/>
                    <a:pt x="4395718" y="1529354"/>
                  </a:cubicBezTo>
                  <a:lnTo>
                    <a:pt x="4396244" y="152935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-124170" y="1763556"/>
              <a:ext cx="3731916" cy="1797813"/>
            </a:xfrm>
            <a:custGeom>
              <a:rect b="b" l="l" r="r" t="t"/>
              <a:pathLst>
                <a:path extrusionOk="0" h="1797813" w="3731916">
                  <a:moveTo>
                    <a:pt x="3731917" y="1727041"/>
                  </a:moveTo>
                  <a:cubicBezTo>
                    <a:pt x="3718198" y="1730206"/>
                    <a:pt x="3638765" y="1750265"/>
                    <a:pt x="3508140" y="1771113"/>
                  </a:cubicBezTo>
                  <a:cubicBezTo>
                    <a:pt x="3377516" y="1790110"/>
                    <a:pt x="3193322" y="1812015"/>
                    <a:pt x="2976666" y="1785625"/>
                  </a:cubicBezTo>
                  <a:cubicBezTo>
                    <a:pt x="2761071" y="1760818"/>
                    <a:pt x="2515127" y="1670043"/>
                    <a:pt x="2308499" y="1498512"/>
                  </a:cubicBezTo>
                  <a:cubicBezTo>
                    <a:pt x="2099235" y="1330681"/>
                    <a:pt x="1925599" y="1105848"/>
                    <a:pt x="1746153" y="892625"/>
                  </a:cubicBezTo>
                  <a:cubicBezTo>
                    <a:pt x="1567765" y="678083"/>
                    <a:pt x="1376709" y="474097"/>
                    <a:pt x="1166915" y="320512"/>
                  </a:cubicBezTo>
                  <a:cubicBezTo>
                    <a:pt x="959234" y="167456"/>
                    <a:pt x="737834" y="51611"/>
                    <a:pt x="532530" y="36831"/>
                  </a:cubicBezTo>
                  <a:cubicBezTo>
                    <a:pt x="325639" y="17833"/>
                    <a:pt x="168097" y="119692"/>
                    <a:pt x="95792" y="210208"/>
                  </a:cubicBezTo>
                  <a:cubicBezTo>
                    <a:pt x="20055" y="301514"/>
                    <a:pt x="1319" y="369332"/>
                    <a:pt x="0" y="368275"/>
                  </a:cubicBezTo>
                  <a:cubicBezTo>
                    <a:pt x="34569" y="251110"/>
                    <a:pt x="106083" y="138431"/>
                    <a:pt x="215333" y="64277"/>
                  </a:cubicBezTo>
                  <a:cubicBezTo>
                    <a:pt x="377097" y="-24652"/>
                    <a:pt x="572112" y="-11985"/>
                    <a:pt x="736252" y="45806"/>
                  </a:cubicBezTo>
                  <a:cubicBezTo>
                    <a:pt x="903557" y="103334"/>
                    <a:pt x="1052127" y="198861"/>
                    <a:pt x="1191459" y="303097"/>
                  </a:cubicBezTo>
                  <a:cubicBezTo>
                    <a:pt x="1471181" y="513680"/>
                    <a:pt x="1689682" y="788123"/>
                    <a:pt x="1907653" y="1056234"/>
                  </a:cubicBezTo>
                  <a:cubicBezTo>
                    <a:pt x="2124042" y="1321710"/>
                    <a:pt x="2366820" y="1591404"/>
                    <a:pt x="2700641" y="1710152"/>
                  </a:cubicBezTo>
                  <a:cubicBezTo>
                    <a:pt x="3031292" y="1831276"/>
                    <a:pt x="3394667" y="1801194"/>
                    <a:pt x="3731917" y="172704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90647" y="1719303"/>
              <a:ext cx="2993822" cy="1782089"/>
            </a:xfrm>
            <a:custGeom>
              <a:rect b="b" l="l" r="r" t="t"/>
              <a:pathLst>
                <a:path extrusionOk="0" h="1782089" w="2993822">
                  <a:moveTo>
                    <a:pt x="2993822" y="1776572"/>
                  </a:moveTo>
                  <a:cubicBezTo>
                    <a:pt x="2989070" y="1775779"/>
                    <a:pt x="2972181" y="1777629"/>
                    <a:pt x="2944476" y="1779212"/>
                  </a:cubicBezTo>
                  <a:cubicBezTo>
                    <a:pt x="2855542" y="1784753"/>
                    <a:pt x="2657362" y="1790559"/>
                    <a:pt x="2414584" y="1711394"/>
                  </a:cubicBezTo>
                  <a:cubicBezTo>
                    <a:pt x="2257043" y="1658614"/>
                    <a:pt x="2089738" y="1558071"/>
                    <a:pt x="1938792" y="1415836"/>
                  </a:cubicBezTo>
                  <a:cubicBezTo>
                    <a:pt x="1786530" y="1275184"/>
                    <a:pt x="1646667" y="1100754"/>
                    <a:pt x="1502849" y="928433"/>
                  </a:cubicBezTo>
                  <a:cubicBezTo>
                    <a:pt x="1359558" y="755850"/>
                    <a:pt x="1209405" y="585905"/>
                    <a:pt x="1048961" y="446310"/>
                  </a:cubicBezTo>
                  <a:cubicBezTo>
                    <a:pt x="889044" y="305921"/>
                    <a:pt x="723848" y="195350"/>
                    <a:pt x="568684" y="120140"/>
                  </a:cubicBezTo>
                  <a:cubicBezTo>
                    <a:pt x="413515" y="45197"/>
                    <a:pt x="266264" y="16698"/>
                    <a:pt x="162293" y="18808"/>
                  </a:cubicBezTo>
                  <a:cubicBezTo>
                    <a:pt x="57792" y="20653"/>
                    <a:pt x="-263" y="43351"/>
                    <a:pt x="1" y="42295"/>
                  </a:cubicBezTo>
                  <a:cubicBezTo>
                    <a:pt x="101862" y="1392"/>
                    <a:pt x="215598" y="-6789"/>
                    <a:pt x="324318" y="4821"/>
                  </a:cubicBezTo>
                  <a:cubicBezTo>
                    <a:pt x="912001" y="165265"/>
                    <a:pt x="1288570" y="636045"/>
                    <a:pt x="1631891" y="1059585"/>
                  </a:cubicBezTo>
                  <a:cubicBezTo>
                    <a:pt x="1806321" y="1272018"/>
                    <a:pt x="1986823" y="1480751"/>
                    <a:pt x="2218780" y="1614279"/>
                  </a:cubicBezTo>
                  <a:cubicBezTo>
                    <a:pt x="2448625" y="1750446"/>
                    <a:pt x="2723335" y="1794255"/>
                    <a:pt x="2993559" y="1776309"/>
                  </a:cubicBezTo>
                  <a:lnTo>
                    <a:pt x="2993822" y="1776572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611280" y="1724379"/>
              <a:ext cx="2249132" cy="1710539"/>
            </a:xfrm>
            <a:custGeom>
              <a:rect b="b" l="l" r="r" t="t"/>
              <a:pathLst>
                <a:path extrusionOk="0" h="1710539" w="2249132">
                  <a:moveTo>
                    <a:pt x="2249133" y="1710273"/>
                  </a:moveTo>
                  <a:cubicBezTo>
                    <a:pt x="2234353" y="1705524"/>
                    <a:pt x="2050423" y="1696817"/>
                    <a:pt x="1826909" y="1573053"/>
                  </a:cubicBezTo>
                  <a:cubicBezTo>
                    <a:pt x="1599700" y="1454302"/>
                    <a:pt x="1368273" y="1190412"/>
                    <a:pt x="1141853" y="911480"/>
                  </a:cubicBezTo>
                  <a:cubicBezTo>
                    <a:pt x="916494" y="632022"/>
                    <a:pt x="654714" y="364967"/>
                    <a:pt x="420647" y="212442"/>
                  </a:cubicBezTo>
                  <a:cubicBezTo>
                    <a:pt x="193175" y="53577"/>
                    <a:pt x="-1313" y="-781"/>
                    <a:pt x="7" y="8"/>
                  </a:cubicBezTo>
                  <a:cubicBezTo>
                    <a:pt x="86564" y="17954"/>
                    <a:pt x="169688" y="46190"/>
                    <a:pt x="249646" y="79967"/>
                  </a:cubicBezTo>
                  <a:cubicBezTo>
                    <a:pt x="668174" y="307439"/>
                    <a:pt x="971383" y="674774"/>
                    <a:pt x="1245299" y="1016246"/>
                  </a:cubicBezTo>
                  <a:cubicBezTo>
                    <a:pt x="1384631" y="1186190"/>
                    <a:pt x="1524757" y="1350329"/>
                    <a:pt x="1689423" y="1475939"/>
                  </a:cubicBezTo>
                  <a:cubicBezTo>
                    <a:pt x="1853036" y="1602078"/>
                    <a:pt x="2043565" y="1682830"/>
                    <a:pt x="2249133" y="1710540"/>
                  </a:cubicBezTo>
                  <a:lnTo>
                    <a:pt x="2249133" y="17102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987846" y="1857389"/>
              <a:ext cx="1691539" cy="1496251"/>
            </a:xfrm>
            <a:custGeom>
              <a:rect b="b" l="l" r="r" t="t"/>
              <a:pathLst>
                <a:path extrusionOk="0" h="1496251" w="1691539">
                  <a:moveTo>
                    <a:pt x="1691539" y="1496252"/>
                  </a:moveTo>
                  <a:cubicBezTo>
                    <a:pt x="1679929" y="1492030"/>
                    <a:pt x="1546665" y="1459835"/>
                    <a:pt x="1382262" y="1348471"/>
                  </a:cubicBezTo>
                  <a:cubicBezTo>
                    <a:pt x="1215747" y="1240014"/>
                    <a:pt x="1031290" y="1036818"/>
                    <a:pt x="850525" y="814888"/>
                  </a:cubicBezTo>
                  <a:cubicBezTo>
                    <a:pt x="670023" y="593751"/>
                    <a:pt x="473426" y="369707"/>
                    <a:pt x="301372" y="224307"/>
                  </a:cubicBezTo>
                  <a:cubicBezTo>
                    <a:pt x="131428" y="76530"/>
                    <a:pt x="-1310" y="1320"/>
                    <a:pt x="10" y="0"/>
                  </a:cubicBezTo>
                  <a:cubicBezTo>
                    <a:pt x="60707" y="31401"/>
                    <a:pt x="120871" y="64390"/>
                    <a:pt x="178929" y="100543"/>
                  </a:cubicBezTo>
                  <a:cubicBezTo>
                    <a:pt x="482400" y="331444"/>
                    <a:pt x="711719" y="628322"/>
                    <a:pt x="932597" y="897749"/>
                  </a:cubicBezTo>
                  <a:cubicBezTo>
                    <a:pt x="1152677" y="1167973"/>
                    <a:pt x="1386748" y="1406792"/>
                    <a:pt x="1691539" y="1495985"/>
                  </a:cubicBezTo>
                  <a:lnTo>
                    <a:pt x="1691539" y="1496252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3" name="Google Shape;393;p18"/>
          <p:cNvSpPr/>
          <p:nvPr/>
        </p:nvSpPr>
        <p:spPr>
          <a:xfrm flipH="1">
            <a:off x="7417942" y="-986"/>
            <a:ext cx="4739402" cy="6859964"/>
          </a:xfrm>
          <a:custGeom>
            <a:rect b="b" l="l" r="r" t="t"/>
            <a:pathLst>
              <a:path extrusionOk="0" h="3048873" w="2106401">
                <a:moveTo>
                  <a:pt x="0" y="3048873"/>
                </a:moveTo>
                <a:cubicBezTo>
                  <a:pt x="0" y="3048873"/>
                  <a:pt x="46865" y="2178830"/>
                  <a:pt x="192375" y="1663799"/>
                </a:cubicBezTo>
                <a:cubicBezTo>
                  <a:pt x="307856" y="1255056"/>
                  <a:pt x="470352" y="771252"/>
                  <a:pt x="493471" y="688849"/>
                </a:cubicBezTo>
                <a:cubicBezTo>
                  <a:pt x="516589" y="606445"/>
                  <a:pt x="621326" y="142453"/>
                  <a:pt x="924928" y="32453"/>
                </a:cubicBezTo>
                <a:cubicBezTo>
                  <a:pt x="1289360" y="-99588"/>
                  <a:pt x="1827469" y="205551"/>
                  <a:pt x="1886604" y="334634"/>
                </a:cubicBezTo>
                <a:cubicBezTo>
                  <a:pt x="1945735" y="463716"/>
                  <a:pt x="1935967" y="504222"/>
                  <a:pt x="1935967" y="504222"/>
                </a:cubicBezTo>
                <a:cubicBezTo>
                  <a:pt x="1935967" y="504222"/>
                  <a:pt x="2015966" y="662301"/>
                  <a:pt x="2033729" y="737997"/>
                </a:cubicBezTo>
                <a:cubicBezTo>
                  <a:pt x="2068187" y="884867"/>
                  <a:pt x="2000701" y="994940"/>
                  <a:pt x="1996616" y="1049355"/>
                </a:cubicBezTo>
                <a:cubicBezTo>
                  <a:pt x="1988824" y="1153108"/>
                  <a:pt x="2105377" y="1219712"/>
                  <a:pt x="2106385" y="1275455"/>
                </a:cubicBezTo>
                <a:cubicBezTo>
                  <a:pt x="2108049" y="1367768"/>
                  <a:pt x="1980286" y="1352288"/>
                  <a:pt x="1980286" y="1352288"/>
                </a:cubicBezTo>
                <a:cubicBezTo>
                  <a:pt x="1980286" y="1352288"/>
                  <a:pt x="1987763" y="1390227"/>
                  <a:pt x="1978545" y="1407593"/>
                </a:cubicBezTo>
                <a:cubicBezTo>
                  <a:pt x="1968409" y="1426680"/>
                  <a:pt x="1942153" y="1444156"/>
                  <a:pt x="1942153" y="1444156"/>
                </a:cubicBezTo>
                <a:cubicBezTo>
                  <a:pt x="1942153" y="1444156"/>
                  <a:pt x="1966709" y="1459171"/>
                  <a:pt x="1962503" y="1479828"/>
                </a:cubicBezTo>
                <a:cubicBezTo>
                  <a:pt x="1958293" y="1500482"/>
                  <a:pt x="1924944" y="1513172"/>
                  <a:pt x="1917690" y="1533304"/>
                </a:cubicBezTo>
                <a:cubicBezTo>
                  <a:pt x="1909934" y="1554840"/>
                  <a:pt x="1937222" y="1642033"/>
                  <a:pt x="1903295" y="1696184"/>
                </a:cubicBezTo>
                <a:cubicBezTo>
                  <a:pt x="1860057" y="1765189"/>
                  <a:pt x="1744244" y="1749049"/>
                  <a:pt x="1653959" y="1735212"/>
                </a:cubicBezTo>
                <a:cubicBezTo>
                  <a:pt x="1587314" y="1725003"/>
                  <a:pt x="1534733" y="1722651"/>
                  <a:pt x="1534733" y="1722651"/>
                </a:cubicBezTo>
                <a:lnTo>
                  <a:pt x="1468117" y="1939165"/>
                </a:lnTo>
                <a:lnTo>
                  <a:pt x="1684761" y="2101098"/>
                </a:lnTo>
                <a:lnTo>
                  <a:pt x="1635167" y="2172989"/>
                </a:lnTo>
                <a:cubicBezTo>
                  <a:pt x="1635167" y="2172989"/>
                  <a:pt x="1797372" y="2479739"/>
                  <a:pt x="1843006" y="2651833"/>
                </a:cubicBezTo>
                <a:cubicBezTo>
                  <a:pt x="1888641" y="2823919"/>
                  <a:pt x="1943525" y="3048833"/>
                  <a:pt x="1943525" y="3048833"/>
                </a:cubicBezTo>
                <a:lnTo>
                  <a:pt x="0" y="30488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8"/>
          <p:cNvSpPr/>
          <p:nvPr/>
        </p:nvSpPr>
        <p:spPr>
          <a:xfrm>
            <a:off x="0" y="133350"/>
            <a:ext cx="4521169" cy="6724717"/>
          </a:xfrm>
          <a:custGeom>
            <a:rect b="b" l="l" r="r" t="t"/>
            <a:pathLst>
              <a:path extrusionOk="0" h="3209889" w="2158076">
                <a:moveTo>
                  <a:pt x="1887355" y="3209890"/>
                </a:moveTo>
                <a:cubicBezTo>
                  <a:pt x="1887355" y="3209890"/>
                  <a:pt x="1840923" y="3089336"/>
                  <a:pt x="1821452" y="3026064"/>
                </a:cubicBezTo>
                <a:cubicBezTo>
                  <a:pt x="1801980" y="2962832"/>
                  <a:pt x="1761418" y="2763782"/>
                  <a:pt x="1727373" y="2688349"/>
                </a:cubicBezTo>
                <a:cubicBezTo>
                  <a:pt x="1693288" y="2612917"/>
                  <a:pt x="1572573" y="2428322"/>
                  <a:pt x="1572573" y="2428322"/>
                </a:cubicBezTo>
                <a:lnTo>
                  <a:pt x="1587794" y="2172695"/>
                </a:lnTo>
                <a:cubicBezTo>
                  <a:pt x="1587794" y="2172695"/>
                  <a:pt x="1870717" y="2247658"/>
                  <a:pt x="1900916" y="2196660"/>
                </a:cubicBezTo>
                <a:cubicBezTo>
                  <a:pt x="1924962" y="2156017"/>
                  <a:pt x="1937876" y="2098351"/>
                  <a:pt x="1949453" y="2065638"/>
                </a:cubicBezTo>
                <a:cubicBezTo>
                  <a:pt x="1968682" y="2011361"/>
                  <a:pt x="2033574" y="2021214"/>
                  <a:pt x="2048147" y="1973042"/>
                </a:cubicBezTo>
                <a:cubicBezTo>
                  <a:pt x="2055838" y="1947660"/>
                  <a:pt x="2030578" y="1910688"/>
                  <a:pt x="2030578" y="1910688"/>
                </a:cubicBezTo>
                <a:cubicBezTo>
                  <a:pt x="2030578" y="1910688"/>
                  <a:pt x="2075309" y="1896989"/>
                  <a:pt x="2079196" y="1871919"/>
                </a:cubicBezTo>
                <a:cubicBezTo>
                  <a:pt x="2084135" y="1840138"/>
                  <a:pt x="2034302" y="1812392"/>
                  <a:pt x="2049442" y="1770959"/>
                </a:cubicBezTo>
                <a:cubicBezTo>
                  <a:pt x="2064582" y="1729531"/>
                  <a:pt x="2161696" y="1776319"/>
                  <a:pt x="2157972" y="1713541"/>
                </a:cubicBezTo>
                <a:cubicBezTo>
                  <a:pt x="2154370" y="1652847"/>
                  <a:pt x="2054381" y="1579422"/>
                  <a:pt x="2038148" y="1509709"/>
                </a:cubicBezTo>
                <a:cubicBezTo>
                  <a:pt x="2020174" y="1432629"/>
                  <a:pt x="2064380" y="1302587"/>
                  <a:pt x="2071180" y="1249913"/>
                </a:cubicBezTo>
                <a:cubicBezTo>
                  <a:pt x="2095712" y="1060456"/>
                  <a:pt x="1927472" y="857484"/>
                  <a:pt x="1927472" y="857484"/>
                </a:cubicBezTo>
                <a:cubicBezTo>
                  <a:pt x="1927472" y="857484"/>
                  <a:pt x="2003172" y="785743"/>
                  <a:pt x="1962246" y="723669"/>
                </a:cubicBezTo>
                <a:cubicBezTo>
                  <a:pt x="1909579" y="643844"/>
                  <a:pt x="1812708" y="666720"/>
                  <a:pt x="1787124" y="645042"/>
                </a:cubicBezTo>
                <a:cubicBezTo>
                  <a:pt x="1761499" y="623360"/>
                  <a:pt x="1737129" y="573006"/>
                  <a:pt x="1682803" y="558906"/>
                </a:cubicBezTo>
                <a:cubicBezTo>
                  <a:pt x="1596902" y="536609"/>
                  <a:pt x="1520514" y="582094"/>
                  <a:pt x="1489303" y="567747"/>
                </a:cubicBezTo>
                <a:cubicBezTo>
                  <a:pt x="1458051" y="553400"/>
                  <a:pt x="1413401" y="504337"/>
                  <a:pt x="1379599" y="494116"/>
                </a:cubicBezTo>
                <a:cubicBezTo>
                  <a:pt x="1345838" y="483894"/>
                  <a:pt x="1277748" y="503273"/>
                  <a:pt x="1277748" y="503273"/>
                </a:cubicBezTo>
                <a:cubicBezTo>
                  <a:pt x="1277748" y="503273"/>
                  <a:pt x="1288030" y="357423"/>
                  <a:pt x="1272486" y="255086"/>
                </a:cubicBezTo>
                <a:cubicBezTo>
                  <a:pt x="1257305" y="155263"/>
                  <a:pt x="1158126" y="14044"/>
                  <a:pt x="1073755" y="35904"/>
                </a:cubicBezTo>
                <a:cubicBezTo>
                  <a:pt x="994808" y="56360"/>
                  <a:pt x="1094335" y="185564"/>
                  <a:pt x="1065505" y="187640"/>
                </a:cubicBezTo>
                <a:cubicBezTo>
                  <a:pt x="1026736" y="190433"/>
                  <a:pt x="977365" y="38811"/>
                  <a:pt x="869187" y="11247"/>
                </a:cubicBezTo>
                <a:cubicBezTo>
                  <a:pt x="707578" y="-29926"/>
                  <a:pt x="698263" y="52587"/>
                  <a:pt x="628542" y="87830"/>
                </a:cubicBezTo>
                <a:cubicBezTo>
                  <a:pt x="556319" y="124336"/>
                  <a:pt x="475992" y="99861"/>
                  <a:pt x="463528" y="186406"/>
                </a:cubicBezTo>
                <a:cubicBezTo>
                  <a:pt x="451060" y="272963"/>
                  <a:pt x="614997" y="288447"/>
                  <a:pt x="590223" y="324791"/>
                </a:cubicBezTo>
                <a:cubicBezTo>
                  <a:pt x="565444" y="361135"/>
                  <a:pt x="444032" y="259268"/>
                  <a:pt x="334956" y="302627"/>
                </a:cubicBezTo>
                <a:cubicBezTo>
                  <a:pt x="218770" y="348812"/>
                  <a:pt x="272457" y="504362"/>
                  <a:pt x="239023" y="532941"/>
                </a:cubicBezTo>
                <a:cubicBezTo>
                  <a:pt x="205590" y="561525"/>
                  <a:pt x="156154" y="571730"/>
                  <a:pt x="137201" y="601581"/>
                </a:cubicBezTo>
                <a:cubicBezTo>
                  <a:pt x="118248" y="631432"/>
                  <a:pt x="113738" y="692195"/>
                  <a:pt x="98084" y="729688"/>
                </a:cubicBezTo>
                <a:cubicBezTo>
                  <a:pt x="82426" y="767178"/>
                  <a:pt x="24044" y="796498"/>
                  <a:pt x="14324" y="867948"/>
                </a:cubicBezTo>
                <a:cubicBezTo>
                  <a:pt x="2516" y="954792"/>
                  <a:pt x="75981" y="998391"/>
                  <a:pt x="67342" y="1059372"/>
                </a:cubicBezTo>
                <a:cubicBezTo>
                  <a:pt x="58704" y="1120357"/>
                  <a:pt x="-28266" y="1224086"/>
                  <a:pt x="9422" y="1307777"/>
                </a:cubicBezTo>
                <a:cubicBezTo>
                  <a:pt x="33536" y="1361325"/>
                  <a:pt x="118333" y="1313808"/>
                  <a:pt x="144852" y="1345861"/>
                </a:cubicBezTo>
                <a:cubicBezTo>
                  <a:pt x="171371" y="1377918"/>
                  <a:pt x="105200" y="1429172"/>
                  <a:pt x="118000" y="1478179"/>
                </a:cubicBezTo>
                <a:cubicBezTo>
                  <a:pt x="130801" y="1527185"/>
                  <a:pt x="186293" y="1509973"/>
                  <a:pt x="196057" y="1541888"/>
                </a:cubicBezTo>
                <a:cubicBezTo>
                  <a:pt x="207399" y="1578969"/>
                  <a:pt x="188988" y="1664453"/>
                  <a:pt x="251131" y="1672727"/>
                </a:cubicBezTo>
                <a:cubicBezTo>
                  <a:pt x="288989" y="1677771"/>
                  <a:pt x="303538" y="1536735"/>
                  <a:pt x="410963" y="1530582"/>
                </a:cubicBezTo>
                <a:cubicBezTo>
                  <a:pt x="480834" y="1526578"/>
                  <a:pt x="529962" y="1550522"/>
                  <a:pt x="513592" y="1644103"/>
                </a:cubicBezTo>
                <a:cubicBezTo>
                  <a:pt x="502572" y="1707092"/>
                  <a:pt x="504406" y="1797495"/>
                  <a:pt x="606480" y="1780598"/>
                </a:cubicBezTo>
                <a:cubicBezTo>
                  <a:pt x="698704" y="1765336"/>
                  <a:pt x="724997" y="1798405"/>
                  <a:pt x="732850" y="1836531"/>
                </a:cubicBezTo>
                <a:cubicBezTo>
                  <a:pt x="739675" y="1869644"/>
                  <a:pt x="770834" y="1913676"/>
                  <a:pt x="799996" y="1919550"/>
                </a:cubicBezTo>
                <a:cubicBezTo>
                  <a:pt x="845206" y="1928654"/>
                  <a:pt x="886683" y="1887654"/>
                  <a:pt x="886683" y="1887654"/>
                </a:cubicBezTo>
                <a:cubicBezTo>
                  <a:pt x="886683" y="1887654"/>
                  <a:pt x="953335" y="2052207"/>
                  <a:pt x="933127" y="2141650"/>
                </a:cubicBezTo>
                <a:cubicBezTo>
                  <a:pt x="912919" y="2231093"/>
                  <a:pt x="818375" y="2452923"/>
                  <a:pt x="738275" y="2536998"/>
                </a:cubicBezTo>
                <a:cubicBezTo>
                  <a:pt x="508782" y="2777878"/>
                  <a:pt x="406336" y="3209890"/>
                  <a:pt x="406336" y="3209890"/>
                </a:cubicBezTo>
                <a:lnTo>
                  <a:pt x="1887355" y="320989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8"/>
          <p:cNvSpPr txBox="1"/>
          <p:nvPr>
            <p:ph hasCustomPrompt="1" type="title"/>
          </p:nvPr>
        </p:nvSpPr>
        <p:spPr>
          <a:xfrm>
            <a:off x="415650" y="1171723"/>
            <a:ext cx="11360700" cy="3368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96" name="Google Shape;396;p18"/>
          <p:cNvSpPr txBox="1"/>
          <p:nvPr>
            <p:ph idx="1" type="body"/>
          </p:nvPr>
        </p:nvSpPr>
        <p:spPr>
          <a:xfrm>
            <a:off x="415650" y="4681867"/>
            <a:ext cx="11360700" cy="100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1000" lvl="1" marL="91440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97" name="Google Shape;397;p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8" name="Google Shape;398;p18"/>
          <p:cNvGrpSpPr/>
          <p:nvPr/>
        </p:nvGrpSpPr>
        <p:grpSpPr>
          <a:xfrm flipH="1">
            <a:off x="2857679" y="2591012"/>
            <a:ext cx="9410567" cy="2525921"/>
            <a:chOff x="-127738" y="1710952"/>
            <a:chExt cx="6076822" cy="1631100"/>
          </a:xfrm>
        </p:grpSpPr>
        <p:sp>
          <p:nvSpPr>
            <p:cNvPr id="399" name="Google Shape;399;p18"/>
            <p:cNvSpPr/>
            <p:nvPr/>
          </p:nvSpPr>
          <p:spPr>
            <a:xfrm>
              <a:off x="-127738" y="1987504"/>
              <a:ext cx="6076822" cy="1354548"/>
            </a:xfrm>
            <a:custGeom>
              <a:rect b="b" l="l" r="r" t="t"/>
              <a:pathLst>
                <a:path extrusionOk="0" h="1354548" w="6076822">
                  <a:moveTo>
                    <a:pt x="6076823" y="1170349"/>
                  </a:moveTo>
                  <a:cubicBezTo>
                    <a:pt x="6048081" y="1126018"/>
                    <a:pt x="6010595" y="1071655"/>
                    <a:pt x="5963880" y="1009379"/>
                  </a:cubicBezTo>
                  <a:cubicBezTo>
                    <a:pt x="5841708" y="847616"/>
                    <a:pt x="5657234" y="629114"/>
                    <a:pt x="5396252" y="428558"/>
                  </a:cubicBezTo>
                  <a:cubicBezTo>
                    <a:pt x="5137658" y="229058"/>
                    <a:pt x="4793284" y="51196"/>
                    <a:pt x="4401952" y="26656"/>
                  </a:cubicBezTo>
                  <a:cubicBezTo>
                    <a:pt x="4011639" y="-2899"/>
                    <a:pt x="3595225" y="135640"/>
                    <a:pt x="3234488" y="370767"/>
                  </a:cubicBezTo>
                  <a:cubicBezTo>
                    <a:pt x="3051610" y="484766"/>
                    <a:pt x="2890904" y="628588"/>
                    <a:pt x="2704597" y="771086"/>
                  </a:cubicBezTo>
                  <a:cubicBezTo>
                    <a:pt x="2521986" y="909629"/>
                    <a:pt x="2332781" y="1037615"/>
                    <a:pt x="2133014" y="1141061"/>
                  </a:cubicBezTo>
                  <a:cubicBezTo>
                    <a:pt x="1933514" y="1243976"/>
                    <a:pt x="1720291" y="1323404"/>
                    <a:pt x="1500474" y="1347155"/>
                  </a:cubicBezTo>
                  <a:cubicBezTo>
                    <a:pt x="1281183" y="1371698"/>
                    <a:pt x="1062155" y="1333699"/>
                    <a:pt x="886932" y="1254529"/>
                  </a:cubicBezTo>
                  <a:cubicBezTo>
                    <a:pt x="534110" y="1093297"/>
                    <a:pt x="334347" y="857906"/>
                    <a:pt x="198972" y="706434"/>
                  </a:cubicBezTo>
                  <a:cubicBezTo>
                    <a:pt x="65972" y="549419"/>
                    <a:pt x="1056" y="453891"/>
                    <a:pt x="0" y="454685"/>
                  </a:cubicBezTo>
                  <a:cubicBezTo>
                    <a:pt x="140389" y="611169"/>
                    <a:pt x="288167" y="763168"/>
                    <a:pt x="457583" y="893267"/>
                  </a:cubicBezTo>
                  <a:cubicBezTo>
                    <a:pt x="667111" y="1094349"/>
                    <a:pt x="941027" y="1268516"/>
                    <a:pt x="1255583" y="1297808"/>
                  </a:cubicBezTo>
                  <a:cubicBezTo>
                    <a:pt x="1569086" y="1330796"/>
                    <a:pt x="1868335" y="1226557"/>
                    <a:pt x="2126946" y="1094349"/>
                  </a:cubicBezTo>
                  <a:cubicBezTo>
                    <a:pt x="2387402" y="958713"/>
                    <a:pt x="2622793" y="790088"/>
                    <a:pt x="2846306" y="611962"/>
                  </a:cubicBezTo>
                  <a:cubicBezTo>
                    <a:pt x="3061642" y="436213"/>
                    <a:pt x="3284361" y="284473"/>
                    <a:pt x="3528722" y="173907"/>
                  </a:cubicBezTo>
                  <a:cubicBezTo>
                    <a:pt x="3770974" y="62810"/>
                    <a:pt x="4030904" y="-523"/>
                    <a:pt x="4290304" y="3"/>
                  </a:cubicBezTo>
                  <a:cubicBezTo>
                    <a:pt x="4549708" y="266"/>
                    <a:pt x="4805955" y="68085"/>
                    <a:pt x="5039734" y="186573"/>
                  </a:cubicBezTo>
                  <a:cubicBezTo>
                    <a:pt x="5461184" y="401905"/>
                    <a:pt x="5820617" y="766338"/>
                    <a:pt x="6076823" y="1169559"/>
                  </a:cubicBezTo>
                  <a:lnTo>
                    <a:pt x="6076823" y="117034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362303" y="1921240"/>
              <a:ext cx="5237144" cy="1347193"/>
            </a:xfrm>
            <a:custGeom>
              <a:rect b="b" l="l" r="r" t="t"/>
              <a:pathLst>
                <a:path extrusionOk="0" h="1347193" w="5237144">
                  <a:moveTo>
                    <a:pt x="5237144" y="687198"/>
                  </a:moveTo>
                  <a:cubicBezTo>
                    <a:pt x="5224191" y="675325"/>
                    <a:pt x="5152944" y="600377"/>
                    <a:pt x="5025225" y="494560"/>
                  </a:cubicBezTo>
                  <a:cubicBezTo>
                    <a:pt x="4897507" y="389794"/>
                    <a:pt x="4710686" y="253364"/>
                    <a:pt x="4463426" y="149918"/>
                  </a:cubicBezTo>
                  <a:cubicBezTo>
                    <a:pt x="4217988" y="45420"/>
                    <a:pt x="3907416" y="-14484"/>
                    <a:pt x="3582028" y="31171"/>
                  </a:cubicBezTo>
                  <a:cubicBezTo>
                    <a:pt x="3256656" y="74975"/>
                    <a:pt x="2927584" y="221432"/>
                    <a:pt x="2635722" y="420406"/>
                  </a:cubicBezTo>
                  <a:cubicBezTo>
                    <a:pt x="2488739" y="519099"/>
                    <a:pt x="2355475" y="635212"/>
                    <a:pt x="2210600" y="747628"/>
                  </a:cubicBezTo>
                  <a:cubicBezTo>
                    <a:pt x="2067572" y="858462"/>
                    <a:pt x="1921378" y="961377"/>
                    <a:pt x="1772014" y="1051100"/>
                  </a:cubicBezTo>
                  <a:cubicBezTo>
                    <a:pt x="1476461" y="1230545"/>
                    <a:pt x="1154513" y="1353782"/>
                    <a:pt x="858960" y="1346921"/>
                  </a:cubicBezTo>
                  <a:cubicBezTo>
                    <a:pt x="562612" y="1344544"/>
                    <a:pt x="336723" y="1221311"/>
                    <a:pt x="202933" y="1129212"/>
                  </a:cubicBezTo>
                  <a:cubicBezTo>
                    <a:pt x="66499" y="1034474"/>
                    <a:pt x="528" y="968239"/>
                    <a:pt x="0" y="968769"/>
                  </a:cubicBezTo>
                  <a:cubicBezTo>
                    <a:pt x="135110" y="1070365"/>
                    <a:pt x="284207" y="1157711"/>
                    <a:pt x="444654" y="1209960"/>
                  </a:cubicBezTo>
                  <a:cubicBezTo>
                    <a:pt x="656820" y="1306808"/>
                    <a:pt x="902764" y="1327129"/>
                    <a:pt x="1129710" y="1277783"/>
                  </a:cubicBezTo>
                  <a:cubicBezTo>
                    <a:pt x="1357446" y="1229488"/>
                    <a:pt x="1568818" y="1130795"/>
                    <a:pt x="1764626" y="1013893"/>
                  </a:cubicBezTo>
                  <a:cubicBezTo>
                    <a:pt x="1961487" y="897781"/>
                    <a:pt x="2144628" y="762144"/>
                    <a:pt x="2322223" y="620962"/>
                  </a:cubicBezTo>
                  <a:cubicBezTo>
                    <a:pt x="2495863" y="479254"/>
                    <a:pt x="2676624" y="352324"/>
                    <a:pt x="2871376" y="248616"/>
                  </a:cubicBezTo>
                  <a:cubicBezTo>
                    <a:pt x="3257709" y="40404"/>
                    <a:pt x="3706063" y="-57232"/>
                    <a:pt x="4130387" y="34599"/>
                  </a:cubicBezTo>
                  <a:cubicBezTo>
                    <a:pt x="4555521" y="122213"/>
                    <a:pt x="4932604" y="375281"/>
                    <a:pt x="5237144" y="687461"/>
                  </a:cubicBezTo>
                  <a:lnTo>
                    <a:pt x="5237144" y="6871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816458" y="1857932"/>
              <a:ext cx="4294785" cy="1341187"/>
            </a:xfrm>
            <a:custGeom>
              <a:rect b="b" l="l" r="r" t="t"/>
              <a:pathLst>
                <a:path extrusionOk="0" h="1341187" w="4294785">
                  <a:moveTo>
                    <a:pt x="4294259" y="277352"/>
                  </a:moveTo>
                  <a:cubicBezTo>
                    <a:pt x="4269202" y="270228"/>
                    <a:pt x="4007166" y="82338"/>
                    <a:pt x="3564099" y="22438"/>
                  </a:cubicBezTo>
                  <a:cubicBezTo>
                    <a:pt x="3344529" y="-5802"/>
                    <a:pt x="3084068" y="10824"/>
                    <a:pt x="2823081" y="91313"/>
                  </a:cubicBezTo>
                  <a:cubicBezTo>
                    <a:pt x="2561832" y="170478"/>
                    <a:pt x="2302695" y="309547"/>
                    <a:pt x="2068361" y="478965"/>
                  </a:cubicBezTo>
                  <a:cubicBezTo>
                    <a:pt x="1836930" y="651549"/>
                    <a:pt x="1617639" y="846296"/>
                    <a:pt x="1386208" y="990381"/>
                  </a:cubicBezTo>
                  <a:cubicBezTo>
                    <a:pt x="1157942" y="1138421"/>
                    <a:pt x="926778" y="1252424"/>
                    <a:pt x="713818" y="1303880"/>
                  </a:cubicBezTo>
                  <a:cubicBezTo>
                    <a:pt x="501121" y="1357449"/>
                    <a:pt x="313499" y="1345839"/>
                    <a:pt x="189999" y="1315757"/>
                  </a:cubicBezTo>
                  <a:cubicBezTo>
                    <a:pt x="65442" y="1286465"/>
                    <a:pt x="263" y="1251894"/>
                    <a:pt x="0" y="1252951"/>
                  </a:cubicBezTo>
                  <a:cubicBezTo>
                    <a:pt x="125609" y="1293063"/>
                    <a:pt x="256234" y="1312855"/>
                    <a:pt x="383693" y="1303091"/>
                  </a:cubicBezTo>
                  <a:cubicBezTo>
                    <a:pt x="740471" y="1316284"/>
                    <a:pt x="1079566" y="1151618"/>
                    <a:pt x="1379083" y="960826"/>
                  </a:cubicBezTo>
                  <a:cubicBezTo>
                    <a:pt x="1685983" y="773462"/>
                    <a:pt x="1943804" y="514589"/>
                    <a:pt x="2255984" y="330921"/>
                  </a:cubicBezTo>
                  <a:cubicBezTo>
                    <a:pt x="2563414" y="144619"/>
                    <a:pt x="2912278" y="15840"/>
                    <a:pt x="3272472" y="1590"/>
                  </a:cubicBezTo>
                  <a:cubicBezTo>
                    <a:pt x="3632431" y="-14509"/>
                    <a:pt x="3989719" y="92633"/>
                    <a:pt x="4294786" y="277616"/>
                  </a:cubicBezTo>
                  <a:lnTo>
                    <a:pt x="4294259" y="277352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309657" y="1801563"/>
              <a:ext cx="3424503" cy="1334389"/>
            </a:xfrm>
            <a:custGeom>
              <a:rect b="b" l="l" r="r" t="t"/>
              <a:pathLst>
                <a:path extrusionOk="0" h="1334389" w="3424503">
                  <a:moveTo>
                    <a:pt x="3424503" y="96222"/>
                  </a:moveTo>
                  <a:cubicBezTo>
                    <a:pt x="3402846" y="93319"/>
                    <a:pt x="3159554" y="-6167"/>
                    <a:pt x="2790122" y="7026"/>
                  </a:cubicBezTo>
                  <a:cubicBezTo>
                    <a:pt x="2421188" y="14417"/>
                    <a:pt x="1955427" y="184362"/>
                    <a:pt x="1573842" y="461970"/>
                  </a:cubicBezTo>
                  <a:cubicBezTo>
                    <a:pt x="1379091" y="597874"/>
                    <a:pt x="1209410" y="754625"/>
                    <a:pt x="1032867" y="877599"/>
                  </a:cubicBezTo>
                  <a:cubicBezTo>
                    <a:pt x="858438" y="1003472"/>
                    <a:pt x="687173" y="1106917"/>
                    <a:pt x="534118" y="1180804"/>
                  </a:cubicBezTo>
                  <a:cubicBezTo>
                    <a:pt x="226161" y="1329374"/>
                    <a:pt x="-1575" y="1334390"/>
                    <a:pt x="8" y="1334390"/>
                  </a:cubicBezTo>
                  <a:cubicBezTo>
                    <a:pt x="98702" y="1317238"/>
                    <a:pt x="193966" y="1286626"/>
                    <a:pt x="285272" y="1247570"/>
                  </a:cubicBezTo>
                  <a:cubicBezTo>
                    <a:pt x="548367" y="1165502"/>
                    <a:pt x="793785" y="1017721"/>
                    <a:pt x="1025742" y="854638"/>
                  </a:cubicBezTo>
                  <a:cubicBezTo>
                    <a:pt x="1256911" y="693669"/>
                    <a:pt x="1471190" y="492056"/>
                    <a:pt x="1726898" y="342429"/>
                  </a:cubicBezTo>
                  <a:cubicBezTo>
                    <a:pt x="1977853" y="190430"/>
                    <a:pt x="2254939" y="73528"/>
                    <a:pt x="2548121" y="24971"/>
                  </a:cubicBezTo>
                  <a:cubicBezTo>
                    <a:pt x="2840238" y="-24902"/>
                    <a:pt x="3145304" y="431"/>
                    <a:pt x="3424220" y="96485"/>
                  </a:cubicBezTo>
                  <a:lnTo>
                    <a:pt x="3424503" y="96222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666966" y="1750561"/>
              <a:ext cx="2720188" cy="1248694"/>
            </a:xfrm>
            <a:custGeom>
              <a:rect b="b" l="l" r="r" t="t"/>
              <a:pathLst>
                <a:path extrusionOk="0" h="1248694" w="2720188">
                  <a:moveTo>
                    <a:pt x="2720189" y="15016"/>
                  </a:moveTo>
                  <a:cubicBezTo>
                    <a:pt x="2701446" y="15543"/>
                    <a:pt x="2490053" y="-21137"/>
                    <a:pt x="2191338" y="29529"/>
                  </a:cubicBezTo>
                  <a:cubicBezTo>
                    <a:pt x="1892615" y="75973"/>
                    <a:pt x="1524753" y="230879"/>
                    <a:pt x="1210991" y="451222"/>
                  </a:cubicBezTo>
                  <a:cubicBezTo>
                    <a:pt x="1051337" y="559947"/>
                    <a:pt x="909103" y="685556"/>
                    <a:pt x="775308" y="787419"/>
                  </a:cubicBezTo>
                  <a:cubicBezTo>
                    <a:pt x="639935" y="891391"/>
                    <a:pt x="509573" y="981377"/>
                    <a:pt x="394780" y="1051308"/>
                  </a:cubicBezTo>
                  <a:cubicBezTo>
                    <a:pt x="165462" y="1193280"/>
                    <a:pt x="-787" y="1247379"/>
                    <a:pt x="3" y="1248695"/>
                  </a:cubicBezTo>
                  <a:cubicBezTo>
                    <a:pt x="70728" y="1213334"/>
                    <a:pt x="139339" y="1174015"/>
                    <a:pt x="205575" y="1130210"/>
                  </a:cubicBezTo>
                  <a:cubicBezTo>
                    <a:pt x="401642" y="1030987"/>
                    <a:pt x="589005" y="905377"/>
                    <a:pt x="768976" y="769210"/>
                  </a:cubicBezTo>
                  <a:cubicBezTo>
                    <a:pt x="944726" y="634363"/>
                    <a:pt x="1130770" y="475766"/>
                    <a:pt x="1336074" y="354642"/>
                  </a:cubicBezTo>
                  <a:cubicBezTo>
                    <a:pt x="1739559" y="104476"/>
                    <a:pt x="2231977" y="-50430"/>
                    <a:pt x="2720189" y="150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1974662" y="1710952"/>
              <a:ext cx="2178146" cy="1093819"/>
            </a:xfrm>
            <a:custGeom>
              <a:rect b="b" l="l" r="r" t="t"/>
              <a:pathLst>
                <a:path extrusionOk="0" h="1093819" w="2178146">
                  <a:moveTo>
                    <a:pt x="2178147" y="0"/>
                  </a:moveTo>
                  <a:cubicBezTo>
                    <a:pt x="2162845" y="2109"/>
                    <a:pt x="1988933" y="-3166"/>
                    <a:pt x="1749058" y="53832"/>
                  </a:cubicBezTo>
                  <a:cubicBezTo>
                    <a:pt x="1509182" y="108194"/>
                    <a:pt x="1212835" y="234597"/>
                    <a:pt x="953431" y="406917"/>
                  </a:cubicBezTo>
                  <a:cubicBezTo>
                    <a:pt x="823337" y="490831"/>
                    <a:pt x="699043" y="587152"/>
                    <a:pt x="591112" y="675555"/>
                  </a:cubicBezTo>
                  <a:cubicBezTo>
                    <a:pt x="485820" y="762375"/>
                    <a:pt x="384750" y="837581"/>
                    <a:pt x="297667" y="900918"/>
                  </a:cubicBezTo>
                  <a:cubicBezTo>
                    <a:pt x="122448" y="1025471"/>
                    <a:pt x="-263" y="1093556"/>
                    <a:pt x="0" y="1093820"/>
                  </a:cubicBezTo>
                  <a:cubicBezTo>
                    <a:pt x="51460" y="1056083"/>
                    <a:pt x="102390" y="1017820"/>
                    <a:pt x="152004" y="977181"/>
                  </a:cubicBezTo>
                  <a:cubicBezTo>
                    <a:pt x="300837" y="881390"/>
                    <a:pt x="445181" y="774248"/>
                    <a:pt x="585837" y="661042"/>
                  </a:cubicBezTo>
                  <a:cubicBezTo>
                    <a:pt x="731238" y="542554"/>
                    <a:pt x="890098" y="428028"/>
                    <a:pt x="1056877" y="330651"/>
                  </a:cubicBezTo>
                  <a:cubicBezTo>
                    <a:pt x="1390171" y="135110"/>
                    <a:pt x="1777030" y="263"/>
                    <a:pt x="217814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5" name="Google Shape;405;p18"/>
          <p:cNvGrpSpPr/>
          <p:nvPr/>
        </p:nvGrpSpPr>
        <p:grpSpPr>
          <a:xfrm flipH="1">
            <a:off x="24649" y="4461094"/>
            <a:ext cx="8239480" cy="2244458"/>
            <a:chOff x="2457912" y="2918568"/>
            <a:chExt cx="5320599" cy="1572410"/>
          </a:xfrm>
        </p:grpSpPr>
        <p:sp>
          <p:nvSpPr>
            <p:cNvPr id="406" name="Google Shape;406;p18"/>
            <p:cNvSpPr/>
            <p:nvPr/>
          </p:nvSpPr>
          <p:spPr>
            <a:xfrm>
              <a:off x="2457912" y="2918568"/>
              <a:ext cx="5320357" cy="785591"/>
            </a:xfrm>
            <a:custGeom>
              <a:rect b="b" l="l" r="r" t="t"/>
              <a:pathLst>
                <a:path extrusionOk="0" h="785591" w="5320357">
                  <a:moveTo>
                    <a:pt x="5320358" y="52699"/>
                  </a:moveTo>
                  <a:cubicBezTo>
                    <a:pt x="5003268" y="409893"/>
                    <a:pt x="4561294" y="630763"/>
                    <a:pt x="4102844" y="729743"/>
                  </a:cubicBezTo>
                  <a:cubicBezTo>
                    <a:pt x="3631075" y="829639"/>
                    <a:pt x="3139633" y="788627"/>
                    <a:pt x="2679563" y="661468"/>
                  </a:cubicBezTo>
                  <a:cubicBezTo>
                    <a:pt x="2447687" y="600062"/>
                    <a:pt x="2228197" y="504060"/>
                    <a:pt x="2000450" y="434866"/>
                  </a:cubicBezTo>
                  <a:cubicBezTo>
                    <a:pt x="1773391" y="363611"/>
                    <a:pt x="1541283" y="305188"/>
                    <a:pt x="1304375" y="281130"/>
                  </a:cubicBezTo>
                  <a:cubicBezTo>
                    <a:pt x="1068381" y="256841"/>
                    <a:pt x="825061" y="270819"/>
                    <a:pt x="600066" y="350551"/>
                  </a:cubicBezTo>
                  <a:cubicBezTo>
                    <a:pt x="374152" y="427992"/>
                    <a:pt x="174361" y="567300"/>
                    <a:pt x="0" y="729055"/>
                  </a:cubicBezTo>
                  <a:cubicBezTo>
                    <a:pt x="172989" y="565924"/>
                    <a:pt x="371634" y="424328"/>
                    <a:pt x="598001" y="344597"/>
                  </a:cubicBezTo>
                  <a:cubicBezTo>
                    <a:pt x="823453" y="262569"/>
                    <a:pt x="1068155" y="246304"/>
                    <a:pt x="1305520" y="268755"/>
                  </a:cubicBezTo>
                  <a:cubicBezTo>
                    <a:pt x="1543805" y="290752"/>
                    <a:pt x="1777520" y="347572"/>
                    <a:pt x="2005713" y="416997"/>
                  </a:cubicBezTo>
                  <a:cubicBezTo>
                    <a:pt x="2235282" y="484816"/>
                    <a:pt x="2455459" y="578752"/>
                    <a:pt x="2685717" y="637410"/>
                  </a:cubicBezTo>
                  <a:cubicBezTo>
                    <a:pt x="3143964" y="759756"/>
                    <a:pt x="3630832" y="795728"/>
                    <a:pt x="4094586" y="693314"/>
                  </a:cubicBezTo>
                  <a:cubicBezTo>
                    <a:pt x="4553522" y="591127"/>
                    <a:pt x="4997763" y="358571"/>
                    <a:pt x="5299996" y="0"/>
                  </a:cubicBezTo>
                  <a:lnTo>
                    <a:pt x="5319913" y="15124"/>
                  </a:lnTo>
                  <a:lnTo>
                    <a:pt x="5319913" y="52925"/>
                  </a:lnTo>
                  <a:lnTo>
                    <a:pt x="5320358" y="5269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2458142" y="3050998"/>
              <a:ext cx="5320126" cy="746696"/>
            </a:xfrm>
            <a:custGeom>
              <a:rect b="b" l="l" r="r" t="t"/>
              <a:pathLst>
                <a:path extrusionOk="0" h="746696" w="5320126">
                  <a:moveTo>
                    <a:pt x="5320127" y="58196"/>
                  </a:moveTo>
                  <a:cubicBezTo>
                    <a:pt x="4996156" y="404853"/>
                    <a:pt x="4552117" y="614040"/>
                    <a:pt x="4094800" y="702248"/>
                  </a:cubicBezTo>
                  <a:cubicBezTo>
                    <a:pt x="3621898" y="791607"/>
                    <a:pt x="3132035" y="740054"/>
                    <a:pt x="2675649" y="602810"/>
                  </a:cubicBezTo>
                  <a:cubicBezTo>
                    <a:pt x="2445392" y="536595"/>
                    <a:pt x="2228412" y="436015"/>
                    <a:pt x="2002972" y="361781"/>
                  </a:cubicBezTo>
                  <a:cubicBezTo>
                    <a:pt x="1777977" y="285713"/>
                    <a:pt x="1547469" y="222246"/>
                    <a:pt x="1311706" y="193148"/>
                  </a:cubicBezTo>
                  <a:cubicBezTo>
                    <a:pt x="1076631" y="163593"/>
                    <a:pt x="833764" y="172296"/>
                    <a:pt x="607166" y="246992"/>
                  </a:cubicBezTo>
                  <a:cubicBezTo>
                    <a:pt x="379880" y="319162"/>
                    <a:pt x="177567" y="454115"/>
                    <a:pt x="0" y="611749"/>
                  </a:cubicBezTo>
                  <a:cubicBezTo>
                    <a:pt x="176191" y="452512"/>
                    <a:pt x="377589" y="315725"/>
                    <a:pt x="605332" y="241033"/>
                  </a:cubicBezTo>
                  <a:cubicBezTo>
                    <a:pt x="832161" y="164050"/>
                    <a:pt x="1076631" y="153282"/>
                    <a:pt x="1313078" y="180777"/>
                  </a:cubicBezTo>
                  <a:cubicBezTo>
                    <a:pt x="1550448" y="208041"/>
                    <a:pt x="1782309" y="269674"/>
                    <a:pt x="2008923" y="344135"/>
                  </a:cubicBezTo>
                  <a:cubicBezTo>
                    <a:pt x="2236427" y="416767"/>
                    <a:pt x="2454095" y="515290"/>
                    <a:pt x="2682733" y="578983"/>
                  </a:cubicBezTo>
                  <a:cubicBezTo>
                    <a:pt x="3137540" y="711187"/>
                    <a:pt x="3622586" y="757696"/>
                    <a:pt x="4087716" y="665589"/>
                  </a:cubicBezTo>
                  <a:cubicBezTo>
                    <a:pt x="4548028" y="573713"/>
                    <a:pt x="4996399" y="351240"/>
                    <a:pt x="5305918" y="0"/>
                  </a:cubicBezTo>
                  <a:lnTo>
                    <a:pt x="5320127" y="11225"/>
                  </a:lnTo>
                  <a:lnTo>
                    <a:pt x="5320127" y="57969"/>
                  </a:lnTo>
                  <a:lnTo>
                    <a:pt x="5320127" y="5819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2457912" y="3183886"/>
              <a:ext cx="5320357" cy="709117"/>
            </a:xfrm>
            <a:custGeom>
              <a:rect b="b" l="l" r="r" t="t"/>
              <a:pathLst>
                <a:path extrusionOk="0" h="709117" w="5320357">
                  <a:moveTo>
                    <a:pt x="5320358" y="63009"/>
                  </a:moveTo>
                  <a:cubicBezTo>
                    <a:pt x="4989748" y="399356"/>
                    <a:pt x="4543644" y="597086"/>
                    <a:pt x="4087016" y="674758"/>
                  </a:cubicBezTo>
                  <a:cubicBezTo>
                    <a:pt x="3612737" y="753575"/>
                    <a:pt x="3124938" y="691254"/>
                    <a:pt x="2672196" y="544388"/>
                  </a:cubicBezTo>
                  <a:cubicBezTo>
                    <a:pt x="2443801" y="473133"/>
                    <a:pt x="2229331" y="367967"/>
                    <a:pt x="2005713" y="288919"/>
                  </a:cubicBezTo>
                  <a:cubicBezTo>
                    <a:pt x="1782782" y="208041"/>
                    <a:pt x="1554116" y="139535"/>
                    <a:pt x="1319037" y="105397"/>
                  </a:cubicBezTo>
                  <a:cubicBezTo>
                    <a:pt x="1085108" y="70798"/>
                    <a:pt x="842241" y="74008"/>
                    <a:pt x="614497" y="143660"/>
                  </a:cubicBezTo>
                  <a:cubicBezTo>
                    <a:pt x="386066" y="210790"/>
                    <a:pt x="180777" y="340929"/>
                    <a:pt x="0" y="494669"/>
                  </a:cubicBezTo>
                  <a:cubicBezTo>
                    <a:pt x="179401" y="339557"/>
                    <a:pt x="383548" y="207353"/>
                    <a:pt x="612668" y="137701"/>
                  </a:cubicBezTo>
                  <a:cubicBezTo>
                    <a:pt x="840869" y="65758"/>
                    <a:pt x="1085339" y="60487"/>
                    <a:pt x="1320871" y="93022"/>
                  </a:cubicBezTo>
                  <a:cubicBezTo>
                    <a:pt x="1557322" y="125330"/>
                    <a:pt x="1787600" y="192233"/>
                    <a:pt x="2012108" y="271277"/>
                  </a:cubicBezTo>
                  <a:cubicBezTo>
                    <a:pt x="2237589" y="348722"/>
                    <a:pt x="2452949" y="452054"/>
                    <a:pt x="2679766" y="520561"/>
                  </a:cubicBezTo>
                  <a:cubicBezTo>
                    <a:pt x="3130929" y="662613"/>
                    <a:pt x="3614357" y="719664"/>
                    <a:pt x="4080822" y="637867"/>
                  </a:cubicBezTo>
                  <a:cubicBezTo>
                    <a:pt x="4542511" y="556302"/>
                    <a:pt x="4995253" y="343909"/>
                    <a:pt x="5311897" y="0"/>
                  </a:cubicBezTo>
                  <a:lnTo>
                    <a:pt x="5320358" y="7104"/>
                  </a:lnTo>
                  <a:lnTo>
                    <a:pt x="5320358" y="6300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2457912" y="3296145"/>
              <a:ext cx="5320357" cy="693410"/>
            </a:xfrm>
            <a:custGeom>
              <a:rect b="b" l="l" r="r" t="t"/>
              <a:pathLst>
                <a:path extrusionOk="0" h="693410" w="5320357">
                  <a:moveTo>
                    <a:pt x="5320358" y="87994"/>
                  </a:moveTo>
                  <a:cubicBezTo>
                    <a:pt x="4983109" y="414030"/>
                    <a:pt x="4535184" y="600300"/>
                    <a:pt x="4079000" y="667661"/>
                  </a:cubicBezTo>
                  <a:cubicBezTo>
                    <a:pt x="3603588" y="736171"/>
                    <a:pt x="3117409" y="663083"/>
                    <a:pt x="2668309" y="506363"/>
                  </a:cubicBezTo>
                  <a:cubicBezTo>
                    <a:pt x="2441736" y="430295"/>
                    <a:pt x="2229776" y="320320"/>
                    <a:pt x="2008222" y="236463"/>
                  </a:cubicBezTo>
                  <a:cubicBezTo>
                    <a:pt x="1787114" y="150772"/>
                    <a:pt x="1560301" y="77226"/>
                    <a:pt x="1326372" y="37817"/>
                  </a:cubicBezTo>
                  <a:cubicBezTo>
                    <a:pt x="1093358" y="-1822"/>
                    <a:pt x="850722" y="-4113"/>
                    <a:pt x="621602" y="60499"/>
                  </a:cubicBezTo>
                  <a:cubicBezTo>
                    <a:pt x="391794" y="122589"/>
                    <a:pt x="183983" y="248146"/>
                    <a:pt x="0" y="397534"/>
                  </a:cubicBezTo>
                  <a:cubicBezTo>
                    <a:pt x="182611" y="246543"/>
                    <a:pt x="389503" y="118925"/>
                    <a:pt x="619768" y="54540"/>
                  </a:cubicBezTo>
                  <a:cubicBezTo>
                    <a:pt x="849345" y="-12363"/>
                    <a:pt x="1093585" y="-12363"/>
                    <a:pt x="1328202" y="25673"/>
                  </a:cubicBezTo>
                  <a:cubicBezTo>
                    <a:pt x="1563738" y="63248"/>
                    <a:pt x="1792174" y="134960"/>
                    <a:pt x="2014659" y="219048"/>
                  </a:cubicBezTo>
                  <a:cubicBezTo>
                    <a:pt x="2238277" y="301532"/>
                    <a:pt x="2450885" y="409447"/>
                    <a:pt x="2676325" y="482763"/>
                  </a:cubicBezTo>
                  <a:cubicBezTo>
                    <a:pt x="3123805" y="634669"/>
                    <a:pt x="3605653" y="702260"/>
                    <a:pt x="4073495" y="630775"/>
                  </a:cubicBezTo>
                  <a:cubicBezTo>
                    <a:pt x="4536560" y="559289"/>
                    <a:pt x="4993431" y="357206"/>
                    <a:pt x="5317403" y="20633"/>
                  </a:cubicBezTo>
                  <a:lnTo>
                    <a:pt x="5320156" y="22924"/>
                  </a:lnTo>
                  <a:lnTo>
                    <a:pt x="5320156" y="87763"/>
                  </a:lnTo>
                  <a:lnTo>
                    <a:pt x="5320358" y="8799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2458142" y="3333588"/>
              <a:ext cx="5320126" cy="753598"/>
            </a:xfrm>
            <a:custGeom>
              <a:rect b="b" l="l" r="r" t="t"/>
              <a:pathLst>
                <a:path extrusionOk="0" h="753598" w="5320126">
                  <a:moveTo>
                    <a:pt x="5320127" y="187107"/>
                  </a:moveTo>
                  <a:cubicBezTo>
                    <a:pt x="4976442" y="503059"/>
                    <a:pt x="4526249" y="678334"/>
                    <a:pt x="4070997" y="735385"/>
                  </a:cubicBezTo>
                  <a:cubicBezTo>
                    <a:pt x="3594168" y="793111"/>
                    <a:pt x="3110053" y="709497"/>
                    <a:pt x="2664638" y="542925"/>
                  </a:cubicBezTo>
                  <a:cubicBezTo>
                    <a:pt x="2439886" y="461816"/>
                    <a:pt x="2230476" y="347258"/>
                    <a:pt x="2010744" y="258588"/>
                  </a:cubicBezTo>
                  <a:cubicBezTo>
                    <a:pt x="1791700" y="168089"/>
                    <a:pt x="1566714" y="89729"/>
                    <a:pt x="1333699" y="45050"/>
                  </a:cubicBezTo>
                  <a:cubicBezTo>
                    <a:pt x="1101604" y="144"/>
                    <a:pt x="859194" y="-7187"/>
                    <a:pt x="628702" y="52154"/>
                  </a:cubicBezTo>
                  <a:cubicBezTo>
                    <a:pt x="397749" y="109204"/>
                    <a:pt x="187189" y="229948"/>
                    <a:pt x="0" y="375211"/>
                  </a:cubicBezTo>
                  <a:cubicBezTo>
                    <a:pt x="185817" y="228345"/>
                    <a:pt x="395457" y="105310"/>
                    <a:pt x="627099" y="45969"/>
                  </a:cubicBezTo>
                  <a:cubicBezTo>
                    <a:pt x="858049" y="-15664"/>
                    <a:pt x="1102292" y="-10397"/>
                    <a:pt x="1335764" y="32679"/>
                  </a:cubicBezTo>
                  <a:cubicBezTo>
                    <a:pt x="1570381" y="75293"/>
                    <a:pt x="1797205" y="152280"/>
                    <a:pt x="2017626" y="241177"/>
                  </a:cubicBezTo>
                  <a:cubicBezTo>
                    <a:pt x="2239423" y="328471"/>
                    <a:pt x="2449520" y="440969"/>
                    <a:pt x="2673139" y="519328"/>
                  </a:cubicBezTo>
                  <a:cubicBezTo>
                    <a:pt x="3117178" y="680856"/>
                    <a:pt x="3597164" y="759228"/>
                    <a:pt x="4066180" y="698041"/>
                  </a:cubicBezTo>
                  <a:cubicBezTo>
                    <a:pt x="4529204" y="637092"/>
                    <a:pt x="4988829" y="446008"/>
                    <a:pt x="5319925" y="118596"/>
                  </a:cubicBezTo>
                  <a:lnTo>
                    <a:pt x="5319925" y="186876"/>
                  </a:lnTo>
                  <a:lnTo>
                    <a:pt x="5320127" y="18710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2457912" y="3370611"/>
              <a:ext cx="5320357" cy="815468"/>
            </a:xfrm>
            <a:custGeom>
              <a:rect b="b" l="l" r="r" t="t"/>
              <a:pathLst>
                <a:path extrusionOk="0" h="815468" w="5320357">
                  <a:moveTo>
                    <a:pt x="5320358" y="286408"/>
                  </a:moveTo>
                  <a:cubicBezTo>
                    <a:pt x="4970033" y="592512"/>
                    <a:pt x="4517979" y="756574"/>
                    <a:pt x="4063213" y="803289"/>
                  </a:cubicBezTo>
                  <a:cubicBezTo>
                    <a:pt x="3585250" y="850733"/>
                    <a:pt x="3102714" y="756088"/>
                    <a:pt x="2660983" y="579910"/>
                  </a:cubicBezTo>
                  <a:cubicBezTo>
                    <a:pt x="2438052" y="493761"/>
                    <a:pt x="2231152" y="374617"/>
                    <a:pt x="2013283" y="281138"/>
                  </a:cubicBezTo>
                  <a:cubicBezTo>
                    <a:pt x="1796303" y="185825"/>
                    <a:pt x="1572672" y="102425"/>
                    <a:pt x="1340804" y="52706"/>
                  </a:cubicBezTo>
                  <a:cubicBezTo>
                    <a:pt x="1109624" y="2760"/>
                    <a:pt x="867218" y="-10072"/>
                    <a:pt x="635807" y="44229"/>
                  </a:cubicBezTo>
                  <a:cubicBezTo>
                    <a:pt x="403481" y="96009"/>
                    <a:pt x="190400" y="212401"/>
                    <a:pt x="0" y="353538"/>
                  </a:cubicBezTo>
                  <a:cubicBezTo>
                    <a:pt x="189254" y="210798"/>
                    <a:pt x="401416" y="92345"/>
                    <a:pt x="634430" y="38270"/>
                  </a:cubicBezTo>
                  <a:cubicBezTo>
                    <a:pt x="866760" y="-18322"/>
                    <a:pt x="1110769" y="-7550"/>
                    <a:pt x="1343326" y="40562"/>
                  </a:cubicBezTo>
                  <a:cubicBezTo>
                    <a:pt x="1577028" y="88447"/>
                    <a:pt x="1802011" y="170243"/>
                    <a:pt x="2020609" y="263953"/>
                  </a:cubicBezTo>
                  <a:cubicBezTo>
                    <a:pt x="2240342" y="356060"/>
                    <a:pt x="2448132" y="473367"/>
                    <a:pt x="2669929" y="556540"/>
                  </a:cubicBezTo>
                  <a:cubicBezTo>
                    <a:pt x="3110284" y="727913"/>
                    <a:pt x="3588692" y="816810"/>
                    <a:pt x="4059084" y="765965"/>
                  </a:cubicBezTo>
                  <a:cubicBezTo>
                    <a:pt x="4520732" y="715324"/>
                    <a:pt x="4982178" y="536376"/>
                    <a:pt x="5319913" y="219505"/>
                  </a:cubicBezTo>
                  <a:lnTo>
                    <a:pt x="5319913" y="286178"/>
                  </a:lnTo>
                  <a:lnTo>
                    <a:pt x="5320358" y="28640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2457912" y="3406624"/>
              <a:ext cx="5320357" cy="880009"/>
            </a:xfrm>
            <a:custGeom>
              <a:rect b="b" l="l" r="r" t="t"/>
              <a:pathLst>
                <a:path extrusionOk="0" h="880009" w="5320357">
                  <a:moveTo>
                    <a:pt x="5320358" y="386489"/>
                  </a:moveTo>
                  <a:cubicBezTo>
                    <a:pt x="4963880" y="682751"/>
                    <a:pt x="4509761" y="836014"/>
                    <a:pt x="4055157" y="872689"/>
                  </a:cubicBezTo>
                  <a:cubicBezTo>
                    <a:pt x="3575859" y="909568"/>
                    <a:pt x="3095387" y="804397"/>
                    <a:pt x="2657339" y="618131"/>
                  </a:cubicBezTo>
                  <a:cubicBezTo>
                    <a:pt x="2435988" y="527170"/>
                    <a:pt x="2231638" y="403216"/>
                    <a:pt x="2015792" y="304924"/>
                  </a:cubicBezTo>
                  <a:cubicBezTo>
                    <a:pt x="1800878" y="204801"/>
                    <a:pt x="1579089" y="116362"/>
                    <a:pt x="1348135" y="61599"/>
                  </a:cubicBezTo>
                  <a:cubicBezTo>
                    <a:pt x="1118100" y="6613"/>
                    <a:pt x="875921" y="-11717"/>
                    <a:pt x="642911" y="37545"/>
                  </a:cubicBezTo>
                  <a:cubicBezTo>
                    <a:pt x="409436" y="84285"/>
                    <a:pt x="193606" y="195863"/>
                    <a:pt x="0" y="332876"/>
                  </a:cubicBezTo>
                  <a:cubicBezTo>
                    <a:pt x="192460" y="194260"/>
                    <a:pt x="407375" y="80390"/>
                    <a:pt x="641765" y="31355"/>
                  </a:cubicBezTo>
                  <a:cubicBezTo>
                    <a:pt x="875237" y="-20193"/>
                    <a:pt x="1119246" y="-3928"/>
                    <a:pt x="1351114" y="49228"/>
                  </a:cubicBezTo>
                  <a:cubicBezTo>
                    <a:pt x="1583902" y="102384"/>
                    <a:pt x="1807273" y="189220"/>
                    <a:pt x="2023808" y="287739"/>
                  </a:cubicBezTo>
                  <a:cubicBezTo>
                    <a:pt x="2241718" y="384886"/>
                    <a:pt x="2446999" y="506549"/>
                    <a:pt x="2666933" y="594761"/>
                  </a:cubicBezTo>
                  <a:cubicBezTo>
                    <a:pt x="3103888" y="775980"/>
                    <a:pt x="3580433" y="875442"/>
                    <a:pt x="4052202" y="835123"/>
                  </a:cubicBezTo>
                  <a:cubicBezTo>
                    <a:pt x="4512959" y="795006"/>
                    <a:pt x="4975984" y="627523"/>
                    <a:pt x="5320358" y="321193"/>
                  </a:cubicBezTo>
                  <a:lnTo>
                    <a:pt x="5320358" y="386262"/>
                  </a:lnTo>
                  <a:lnTo>
                    <a:pt x="5320358" y="3864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2458142" y="3441818"/>
              <a:ext cx="5320126" cy="946140"/>
            </a:xfrm>
            <a:custGeom>
              <a:rect b="b" l="l" r="r" t="t"/>
              <a:pathLst>
                <a:path extrusionOk="0" h="946140" w="5320126">
                  <a:moveTo>
                    <a:pt x="5320127" y="486936"/>
                  </a:moveTo>
                  <a:cubicBezTo>
                    <a:pt x="4957456" y="773575"/>
                    <a:pt x="4501029" y="915826"/>
                    <a:pt x="4047154" y="942423"/>
                  </a:cubicBezTo>
                  <a:cubicBezTo>
                    <a:pt x="3566479" y="968776"/>
                    <a:pt x="3087829" y="853080"/>
                    <a:pt x="2653668" y="656949"/>
                  </a:cubicBezTo>
                  <a:cubicBezTo>
                    <a:pt x="2434178" y="560940"/>
                    <a:pt x="2232298" y="432634"/>
                    <a:pt x="2018517" y="329302"/>
                  </a:cubicBezTo>
                  <a:cubicBezTo>
                    <a:pt x="1805464" y="224366"/>
                    <a:pt x="1585501" y="130883"/>
                    <a:pt x="1355466" y="71084"/>
                  </a:cubicBezTo>
                  <a:cubicBezTo>
                    <a:pt x="1126346" y="10828"/>
                    <a:pt x="884398" y="-12542"/>
                    <a:pt x="650012" y="31449"/>
                  </a:cubicBezTo>
                  <a:cubicBezTo>
                    <a:pt x="415164" y="73148"/>
                    <a:pt x="196812" y="180145"/>
                    <a:pt x="0" y="313032"/>
                  </a:cubicBezTo>
                  <a:cubicBezTo>
                    <a:pt x="195666" y="178542"/>
                    <a:pt x="413330" y="69250"/>
                    <a:pt x="648866" y="25259"/>
                  </a:cubicBezTo>
                  <a:cubicBezTo>
                    <a:pt x="883710" y="-21250"/>
                    <a:pt x="1127723" y="286"/>
                    <a:pt x="1358446" y="58713"/>
                  </a:cubicBezTo>
                  <a:cubicBezTo>
                    <a:pt x="1590306" y="116909"/>
                    <a:pt x="1811860" y="208785"/>
                    <a:pt x="2026572" y="312348"/>
                  </a:cubicBezTo>
                  <a:cubicBezTo>
                    <a:pt x="2242621" y="414304"/>
                    <a:pt x="2445149" y="540780"/>
                    <a:pt x="2663504" y="634036"/>
                  </a:cubicBezTo>
                  <a:cubicBezTo>
                    <a:pt x="3096775" y="825108"/>
                    <a:pt x="3571499" y="935095"/>
                    <a:pt x="4044846" y="905059"/>
                  </a:cubicBezTo>
                  <a:cubicBezTo>
                    <a:pt x="4504470" y="875305"/>
                    <a:pt x="4969114" y="719250"/>
                    <a:pt x="5320127" y="423238"/>
                  </a:cubicBezTo>
                  <a:lnTo>
                    <a:pt x="5320127" y="48693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2458142" y="3476917"/>
              <a:ext cx="5320369" cy="1014061"/>
            </a:xfrm>
            <a:custGeom>
              <a:rect b="b" l="l" r="r" t="t"/>
              <a:pathLst>
                <a:path extrusionOk="0" h="1014061" w="5320369">
                  <a:moveTo>
                    <a:pt x="5320127" y="587238"/>
                  </a:moveTo>
                  <a:cubicBezTo>
                    <a:pt x="4951262" y="864251"/>
                    <a:pt x="4492771" y="995977"/>
                    <a:pt x="4039138" y="1012736"/>
                  </a:cubicBezTo>
                  <a:cubicBezTo>
                    <a:pt x="3557290" y="1028524"/>
                    <a:pt x="3080502" y="902061"/>
                    <a:pt x="2649741" y="696295"/>
                  </a:cubicBezTo>
                  <a:cubicBezTo>
                    <a:pt x="2432114" y="595253"/>
                    <a:pt x="2232744" y="462374"/>
                    <a:pt x="2020824" y="354232"/>
                  </a:cubicBezTo>
                  <a:cubicBezTo>
                    <a:pt x="1809796" y="244483"/>
                    <a:pt x="1591439" y="146191"/>
                    <a:pt x="1362571" y="80895"/>
                  </a:cubicBezTo>
                  <a:cubicBezTo>
                    <a:pt x="1134597" y="15594"/>
                    <a:pt x="892648" y="-13277"/>
                    <a:pt x="657112" y="25905"/>
                  </a:cubicBezTo>
                  <a:cubicBezTo>
                    <a:pt x="421122" y="62565"/>
                    <a:pt x="200022" y="164751"/>
                    <a:pt x="0" y="293514"/>
                  </a:cubicBezTo>
                  <a:cubicBezTo>
                    <a:pt x="198876" y="163144"/>
                    <a:pt x="419289" y="58666"/>
                    <a:pt x="656197" y="19719"/>
                  </a:cubicBezTo>
                  <a:cubicBezTo>
                    <a:pt x="892417" y="-21523"/>
                    <a:pt x="1136200" y="5284"/>
                    <a:pt x="1366008" y="68977"/>
                  </a:cubicBezTo>
                  <a:cubicBezTo>
                    <a:pt x="1596945" y="132443"/>
                    <a:pt x="1816920" y="229363"/>
                    <a:pt x="2029527" y="337505"/>
                  </a:cubicBezTo>
                  <a:cubicBezTo>
                    <a:pt x="2243511" y="444274"/>
                    <a:pt x="2443772" y="575579"/>
                    <a:pt x="2660509" y="673625"/>
                  </a:cubicBezTo>
                  <a:cubicBezTo>
                    <a:pt x="3090136" y="874574"/>
                    <a:pt x="3563241" y="995086"/>
                    <a:pt x="4038005" y="975372"/>
                  </a:cubicBezTo>
                  <a:cubicBezTo>
                    <a:pt x="4496698" y="955658"/>
                    <a:pt x="4963164" y="811099"/>
                    <a:pt x="5320370" y="525152"/>
                  </a:cubicBezTo>
                  <a:lnTo>
                    <a:pt x="5320370" y="587481"/>
                  </a:lnTo>
                  <a:lnTo>
                    <a:pt x="5320127" y="58723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 SlidesMania - Do not remove">
  <p:cSld name="BLANK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9" name="Google Shape;419;p2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20" name="Google Shape;420;p2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0"/>
            <p:cNvSpPr txBox="1"/>
            <p:nvPr/>
          </p:nvSpPr>
          <p:spPr>
            <a:xfrm>
              <a:off x="463500" y="2858044"/>
              <a:ext cx="8956500" cy="38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422" name="Google Shape;422;p20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423" name="Google Shape;423;p20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20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20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20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7" name="Google Shape;427;p20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428" name="Google Shape;428;p20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>
            <a:off x="0" y="0"/>
            <a:ext cx="12197703" cy="6853071"/>
          </a:xfrm>
          <a:custGeom>
            <a:rect b="b" l="l" r="r" t="t"/>
            <a:pathLst>
              <a:path extrusionOk="0" h="4371975" w="7781629">
                <a:moveTo>
                  <a:pt x="0" y="0"/>
                </a:moveTo>
                <a:lnTo>
                  <a:pt x="0" y="1569912"/>
                </a:lnTo>
                <a:cubicBezTo>
                  <a:pt x="6063" y="1568454"/>
                  <a:pt x="11316" y="1566131"/>
                  <a:pt x="14548" y="1561439"/>
                </a:cubicBezTo>
                <a:cubicBezTo>
                  <a:pt x="35739" y="1530665"/>
                  <a:pt x="6117" y="1503202"/>
                  <a:pt x="42252" y="1475667"/>
                </a:cubicBezTo>
                <a:cubicBezTo>
                  <a:pt x="78388" y="1448136"/>
                  <a:pt x="138489" y="1486196"/>
                  <a:pt x="167997" y="1442776"/>
                </a:cubicBezTo>
                <a:cubicBezTo>
                  <a:pt x="190996" y="1408934"/>
                  <a:pt x="146343" y="1396510"/>
                  <a:pt x="162684" y="1352074"/>
                </a:cubicBezTo>
                <a:cubicBezTo>
                  <a:pt x="180701" y="1303083"/>
                  <a:pt x="193798" y="1240370"/>
                  <a:pt x="135232" y="1233286"/>
                </a:cubicBezTo>
                <a:cubicBezTo>
                  <a:pt x="116379" y="1231006"/>
                  <a:pt x="41386" y="1275232"/>
                  <a:pt x="26439" y="1246823"/>
                </a:cubicBezTo>
                <a:cubicBezTo>
                  <a:pt x="6332" y="1208604"/>
                  <a:pt x="67368" y="1175503"/>
                  <a:pt x="127390" y="1180660"/>
                </a:cubicBezTo>
                <a:cubicBezTo>
                  <a:pt x="181394" y="1185303"/>
                  <a:pt x="221273" y="1235399"/>
                  <a:pt x="285140" y="1172058"/>
                </a:cubicBezTo>
                <a:cubicBezTo>
                  <a:pt x="327439" y="1130111"/>
                  <a:pt x="250166" y="1071490"/>
                  <a:pt x="342699" y="1031511"/>
                </a:cubicBezTo>
                <a:cubicBezTo>
                  <a:pt x="427182" y="995013"/>
                  <a:pt x="416896" y="1100127"/>
                  <a:pt x="469963" y="1103746"/>
                </a:cubicBezTo>
                <a:cubicBezTo>
                  <a:pt x="523026" y="1107365"/>
                  <a:pt x="508396" y="1016565"/>
                  <a:pt x="571417" y="1032272"/>
                </a:cubicBezTo>
                <a:cubicBezTo>
                  <a:pt x="682514" y="1059957"/>
                  <a:pt x="702929" y="1191780"/>
                  <a:pt x="777621" y="1137649"/>
                </a:cubicBezTo>
                <a:cubicBezTo>
                  <a:pt x="927911" y="1028730"/>
                  <a:pt x="978039" y="994730"/>
                  <a:pt x="1049225" y="1026200"/>
                </a:cubicBezTo>
                <a:cubicBezTo>
                  <a:pt x="1131350" y="1062507"/>
                  <a:pt x="1069652" y="1170912"/>
                  <a:pt x="1100078" y="1181802"/>
                </a:cubicBezTo>
                <a:cubicBezTo>
                  <a:pt x="1122148" y="1189700"/>
                  <a:pt x="1181700" y="1120813"/>
                  <a:pt x="1218866" y="1157132"/>
                </a:cubicBezTo>
                <a:cubicBezTo>
                  <a:pt x="1263420" y="1200670"/>
                  <a:pt x="1186595" y="1259825"/>
                  <a:pt x="1210389" y="1288947"/>
                </a:cubicBezTo>
                <a:cubicBezTo>
                  <a:pt x="1240309" y="1325571"/>
                  <a:pt x="1337679" y="1259700"/>
                  <a:pt x="1395340" y="1324368"/>
                </a:cubicBezTo>
                <a:cubicBezTo>
                  <a:pt x="1434303" y="1368076"/>
                  <a:pt x="1381795" y="1472080"/>
                  <a:pt x="1407355" y="1491354"/>
                </a:cubicBezTo>
                <a:cubicBezTo>
                  <a:pt x="1419410" y="1500442"/>
                  <a:pt x="1469016" y="1472898"/>
                  <a:pt x="1503117" y="1487686"/>
                </a:cubicBezTo>
                <a:cubicBezTo>
                  <a:pt x="1532900" y="1500595"/>
                  <a:pt x="1557581" y="1528139"/>
                  <a:pt x="1541830" y="1560301"/>
                </a:cubicBezTo>
                <a:cubicBezTo>
                  <a:pt x="1526629" y="1591330"/>
                  <a:pt x="1481359" y="1551059"/>
                  <a:pt x="1445055" y="1546635"/>
                </a:cubicBezTo>
                <a:cubicBezTo>
                  <a:pt x="1415403" y="1543024"/>
                  <a:pt x="1397668" y="1558289"/>
                  <a:pt x="1392304" y="1572065"/>
                </a:cubicBezTo>
                <a:cubicBezTo>
                  <a:pt x="1385588" y="1589310"/>
                  <a:pt x="1445654" y="1629225"/>
                  <a:pt x="1489710" y="1676810"/>
                </a:cubicBezTo>
                <a:cubicBezTo>
                  <a:pt x="1523913" y="1713758"/>
                  <a:pt x="1549371" y="1756190"/>
                  <a:pt x="1566624" y="1787373"/>
                </a:cubicBezTo>
                <a:cubicBezTo>
                  <a:pt x="1619137" y="1882285"/>
                  <a:pt x="1574575" y="2002628"/>
                  <a:pt x="1611915" y="2068843"/>
                </a:cubicBezTo>
                <a:cubicBezTo>
                  <a:pt x="1633807" y="2107677"/>
                  <a:pt x="1762764" y="2144373"/>
                  <a:pt x="1765995" y="2200031"/>
                </a:cubicBezTo>
                <a:cubicBezTo>
                  <a:pt x="1768525" y="2243625"/>
                  <a:pt x="1710313" y="2281754"/>
                  <a:pt x="1709701" y="2301485"/>
                </a:cubicBezTo>
                <a:cubicBezTo>
                  <a:pt x="1708924" y="2326498"/>
                  <a:pt x="1771140" y="2349216"/>
                  <a:pt x="1765869" y="2403194"/>
                </a:cubicBezTo>
                <a:cubicBezTo>
                  <a:pt x="1763469" y="2427738"/>
                  <a:pt x="1741325" y="2439121"/>
                  <a:pt x="1741325" y="2439121"/>
                </a:cubicBezTo>
                <a:cubicBezTo>
                  <a:pt x="1741325" y="2439121"/>
                  <a:pt x="1767436" y="2472231"/>
                  <a:pt x="1755749" y="2500098"/>
                </a:cubicBezTo>
                <a:cubicBezTo>
                  <a:pt x="1748968" y="2516262"/>
                  <a:pt x="1717729" y="2522213"/>
                  <a:pt x="1708309" y="2552974"/>
                </a:cubicBezTo>
                <a:cubicBezTo>
                  <a:pt x="1699557" y="2581562"/>
                  <a:pt x="1711313" y="2680511"/>
                  <a:pt x="1685664" y="2720591"/>
                </a:cubicBezTo>
                <a:cubicBezTo>
                  <a:pt x="1651789" y="2773541"/>
                  <a:pt x="1538838" y="2734521"/>
                  <a:pt x="1432911" y="2775115"/>
                </a:cubicBezTo>
                <a:cubicBezTo>
                  <a:pt x="1326984" y="2815714"/>
                  <a:pt x="1283855" y="3073786"/>
                  <a:pt x="1291732" y="3124141"/>
                </a:cubicBezTo>
                <a:cubicBezTo>
                  <a:pt x="1296157" y="3152433"/>
                  <a:pt x="1339836" y="3219599"/>
                  <a:pt x="1373577" y="3277589"/>
                </a:cubicBezTo>
                <a:cubicBezTo>
                  <a:pt x="1407323" y="3335582"/>
                  <a:pt x="1575708" y="3883597"/>
                  <a:pt x="1626840" y="4013716"/>
                </a:cubicBezTo>
                <a:cubicBezTo>
                  <a:pt x="1677972" y="4143823"/>
                  <a:pt x="1693254" y="4365903"/>
                  <a:pt x="1693254" y="4365903"/>
                </a:cubicBezTo>
                <a:lnTo>
                  <a:pt x="233147" y="4371975"/>
                </a:lnTo>
                <a:lnTo>
                  <a:pt x="1930705" y="4371975"/>
                </a:lnTo>
                <a:cubicBezTo>
                  <a:pt x="1930705" y="4371975"/>
                  <a:pt x="1974242" y="3562816"/>
                  <a:pt x="2109579" y="3083785"/>
                </a:cubicBezTo>
                <a:cubicBezTo>
                  <a:pt x="2216988" y="2703617"/>
                  <a:pt x="2368157" y="2253522"/>
                  <a:pt x="2389657" y="2176879"/>
                </a:cubicBezTo>
                <a:cubicBezTo>
                  <a:pt x="2411161" y="2100236"/>
                  <a:pt x="2508550" y="1668682"/>
                  <a:pt x="2790931" y="1566373"/>
                </a:cubicBezTo>
                <a:cubicBezTo>
                  <a:pt x="3129885" y="1443561"/>
                  <a:pt x="3630314" y="1727400"/>
                  <a:pt x="3685312" y="1847463"/>
                </a:cubicBezTo>
                <a:cubicBezTo>
                  <a:pt x="3740310" y="1967522"/>
                  <a:pt x="3731230" y="2005214"/>
                  <a:pt x="3731234" y="2005214"/>
                </a:cubicBezTo>
                <a:cubicBezTo>
                  <a:pt x="3731234" y="2005214"/>
                  <a:pt x="3805671" y="2152271"/>
                  <a:pt x="3822191" y="2222672"/>
                </a:cubicBezTo>
                <a:cubicBezTo>
                  <a:pt x="3854240" y="2359280"/>
                  <a:pt x="3791454" y="2461632"/>
                  <a:pt x="3787653" y="2512242"/>
                </a:cubicBezTo>
                <a:cubicBezTo>
                  <a:pt x="3780407" y="2608745"/>
                  <a:pt x="3888807" y="2670641"/>
                  <a:pt x="3889742" y="2722490"/>
                </a:cubicBezTo>
                <a:cubicBezTo>
                  <a:pt x="3891293" y="2808351"/>
                  <a:pt x="3772472" y="2793967"/>
                  <a:pt x="3772472" y="2793967"/>
                </a:cubicBezTo>
                <a:cubicBezTo>
                  <a:pt x="3772472" y="2793967"/>
                  <a:pt x="3779402" y="2829303"/>
                  <a:pt x="3770829" y="2845451"/>
                </a:cubicBezTo>
                <a:cubicBezTo>
                  <a:pt x="3761405" y="2863203"/>
                  <a:pt x="3737059" y="2879484"/>
                  <a:pt x="3737051" y="2879480"/>
                </a:cubicBezTo>
                <a:cubicBezTo>
                  <a:pt x="3737051" y="2879480"/>
                  <a:pt x="3759814" y="2893418"/>
                  <a:pt x="3755899" y="2912626"/>
                </a:cubicBezTo>
                <a:cubicBezTo>
                  <a:pt x="3751989" y="2931838"/>
                  <a:pt x="3721029" y="2943615"/>
                  <a:pt x="3714280" y="2962341"/>
                </a:cubicBezTo>
                <a:cubicBezTo>
                  <a:pt x="3707067" y="2982371"/>
                  <a:pt x="3732428" y="3063528"/>
                  <a:pt x="3700873" y="3113895"/>
                </a:cubicBezTo>
                <a:cubicBezTo>
                  <a:pt x="3660655" y="3178074"/>
                  <a:pt x="3552963" y="3163063"/>
                  <a:pt x="3468992" y="3150202"/>
                </a:cubicBezTo>
                <a:cubicBezTo>
                  <a:pt x="3407007" y="3140705"/>
                  <a:pt x="3358045" y="3138435"/>
                  <a:pt x="3358045" y="3138435"/>
                </a:cubicBezTo>
                <a:lnTo>
                  <a:pt x="3296186" y="3339829"/>
                </a:lnTo>
                <a:lnTo>
                  <a:pt x="3497580" y="3490496"/>
                </a:lnTo>
                <a:lnTo>
                  <a:pt x="3451533" y="3557290"/>
                </a:lnTo>
                <a:cubicBezTo>
                  <a:pt x="3451533" y="3557290"/>
                  <a:pt x="3602386" y="3842646"/>
                  <a:pt x="3644831" y="4002709"/>
                </a:cubicBezTo>
                <a:cubicBezTo>
                  <a:pt x="3687275" y="4162768"/>
                  <a:pt x="3738314" y="4371975"/>
                  <a:pt x="3738318" y="4371975"/>
                </a:cubicBezTo>
                <a:lnTo>
                  <a:pt x="4285062" y="4371975"/>
                </a:lnTo>
                <a:cubicBezTo>
                  <a:pt x="4285062" y="4371975"/>
                  <a:pt x="4380274" y="3970203"/>
                  <a:pt x="4593732" y="3746159"/>
                </a:cubicBezTo>
                <a:cubicBezTo>
                  <a:pt x="4668217" y="3667962"/>
                  <a:pt x="4756223" y="3461604"/>
                  <a:pt x="4775007" y="3378411"/>
                </a:cubicBezTo>
                <a:cubicBezTo>
                  <a:pt x="4793830" y="3295223"/>
                  <a:pt x="4731773" y="3142232"/>
                  <a:pt x="4731773" y="3142232"/>
                </a:cubicBezTo>
                <a:cubicBezTo>
                  <a:pt x="4731732" y="3142232"/>
                  <a:pt x="4693234" y="3180300"/>
                  <a:pt x="4651174" y="3171832"/>
                </a:cubicBezTo>
                <a:cubicBezTo>
                  <a:pt x="4624052" y="3166371"/>
                  <a:pt x="4595027" y="3125464"/>
                  <a:pt x="4588671" y="3094666"/>
                </a:cubicBezTo>
                <a:cubicBezTo>
                  <a:pt x="4581385" y="3059209"/>
                  <a:pt x="4556934" y="3028475"/>
                  <a:pt x="4471154" y="3042672"/>
                </a:cubicBezTo>
                <a:cubicBezTo>
                  <a:pt x="4376226" y="3058387"/>
                  <a:pt x="4374526" y="2974247"/>
                  <a:pt x="4384767" y="2915662"/>
                </a:cubicBezTo>
                <a:cubicBezTo>
                  <a:pt x="4399988" y="2828619"/>
                  <a:pt x="4354366" y="2806310"/>
                  <a:pt x="4289353" y="2810030"/>
                </a:cubicBezTo>
                <a:cubicBezTo>
                  <a:pt x="4189445" y="2815754"/>
                  <a:pt x="4175924" y="2946914"/>
                  <a:pt x="4140746" y="2942226"/>
                </a:cubicBezTo>
                <a:cubicBezTo>
                  <a:pt x="4082939" y="2934531"/>
                  <a:pt x="4100063" y="2855017"/>
                  <a:pt x="4089497" y="2820531"/>
                </a:cubicBezTo>
                <a:cubicBezTo>
                  <a:pt x="4080429" y="2790850"/>
                  <a:pt x="4028783" y="2806909"/>
                  <a:pt x="4016878" y="2761327"/>
                </a:cubicBezTo>
                <a:cubicBezTo>
                  <a:pt x="4004972" y="2715745"/>
                  <a:pt x="4066463" y="2668054"/>
                  <a:pt x="4041802" y="2638240"/>
                </a:cubicBezTo>
                <a:cubicBezTo>
                  <a:pt x="4017133" y="2608426"/>
                  <a:pt x="3938360" y="2652627"/>
                  <a:pt x="3915930" y="2602819"/>
                </a:cubicBezTo>
                <a:cubicBezTo>
                  <a:pt x="3880877" y="2524978"/>
                  <a:pt x="3961661" y="2428543"/>
                  <a:pt x="3969693" y="2371821"/>
                </a:cubicBezTo>
                <a:cubicBezTo>
                  <a:pt x="3977728" y="2315103"/>
                  <a:pt x="3909497" y="2274476"/>
                  <a:pt x="3920484" y="2193703"/>
                </a:cubicBezTo>
                <a:cubicBezTo>
                  <a:pt x="3929519" y="2127249"/>
                  <a:pt x="3983720" y="2100050"/>
                  <a:pt x="3998285" y="2065175"/>
                </a:cubicBezTo>
                <a:cubicBezTo>
                  <a:pt x="4012846" y="2030305"/>
                  <a:pt x="4017084" y="1973773"/>
                  <a:pt x="4034718" y="1946011"/>
                </a:cubicBezTo>
                <a:cubicBezTo>
                  <a:pt x="4052335" y="1918245"/>
                  <a:pt x="4098362" y="1908711"/>
                  <a:pt x="4129452" y="1882127"/>
                </a:cubicBezTo>
                <a:cubicBezTo>
                  <a:pt x="4160582" y="1855539"/>
                  <a:pt x="4110588" y="1710912"/>
                  <a:pt x="4218632" y="1667953"/>
                </a:cubicBezTo>
                <a:cubicBezTo>
                  <a:pt x="4320119" y="1627626"/>
                  <a:pt x="4433061" y="1722376"/>
                  <a:pt x="4456095" y="1688574"/>
                </a:cubicBezTo>
                <a:cubicBezTo>
                  <a:pt x="4479129" y="1654772"/>
                  <a:pt x="4326596" y="1640430"/>
                  <a:pt x="4338214" y="1559921"/>
                </a:cubicBezTo>
                <a:cubicBezTo>
                  <a:pt x="4349792" y="1479428"/>
                  <a:pt x="4424479" y="1502158"/>
                  <a:pt x="4491638" y="1468206"/>
                </a:cubicBezTo>
                <a:cubicBezTo>
                  <a:pt x="4556489" y="1435425"/>
                  <a:pt x="4565233" y="1358684"/>
                  <a:pt x="4715580" y="1396984"/>
                </a:cubicBezTo>
                <a:cubicBezTo>
                  <a:pt x="4816176" y="1422620"/>
                  <a:pt x="4862041" y="1563657"/>
                  <a:pt x="4898110" y="1561058"/>
                </a:cubicBezTo>
                <a:cubicBezTo>
                  <a:pt x="4924909" y="1559127"/>
                  <a:pt x="4832409" y="1438906"/>
                  <a:pt x="4905842" y="1419880"/>
                </a:cubicBezTo>
                <a:cubicBezTo>
                  <a:pt x="4984295" y="1399546"/>
                  <a:pt x="5076552" y="1530960"/>
                  <a:pt x="5090639" y="1623804"/>
                </a:cubicBezTo>
                <a:cubicBezTo>
                  <a:pt x="5105091" y="1718988"/>
                  <a:pt x="5095578" y="1854547"/>
                  <a:pt x="5095578" y="1854547"/>
                </a:cubicBezTo>
                <a:cubicBezTo>
                  <a:pt x="5095578" y="1854547"/>
                  <a:pt x="5158931" y="1836566"/>
                  <a:pt x="5190344" y="1846071"/>
                </a:cubicBezTo>
                <a:cubicBezTo>
                  <a:pt x="5221758" y="1855580"/>
                  <a:pt x="5263251" y="1901166"/>
                  <a:pt x="5292276" y="1914512"/>
                </a:cubicBezTo>
                <a:cubicBezTo>
                  <a:pt x="5321342" y="1927855"/>
                  <a:pt x="5392386" y="1885548"/>
                  <a:pt x="5472296" y="1906286"/>
                </a:cubicBezTo>
                <a:cubicBezTo>
                  <a:pt x="5522857" y="1919402"/>
                  <a:pt x="5545527" y="1966324"/>
                  <a:pt x="5569330" y="1986492"/>
                </a:cubicBezTo>
                <a:cubicBezTo>
                  <a:pt x="5593133" y="2006656"/>
                  <a:pt x="5683163" y="1985367"/>
                  <a:pt x="5732145" y="2059609"/>
                </a:cubicBezTo>
                <a:cubicBezTo>
                  <a:pt x="5770238" y="2117348"/>
                  <a:pt x="5699882" y="2184089"/>
                  <a:pt x="5699882" y="2184089"/>
                </a:cubicBezTo>
                <a:cubicBezTo>
                  <a:pt x="5699882" y="2184089"/>
                  <a:pt x="5856261" y="2372841"/>
                  <a:pt x="5833470" y="2549056"/>
                </a:cubicBezTo>
                <a:cubicBezTo>
                  <a:pt x="5827155" y="2598046"/>
                  <a:pt x="5786026" y="2718984"/>
                  <a:pt x="5802744" y="2790676"/>
                </a:cubicBezTo>
                <a:cubicBezTo>
                  <a:pt x="5817844" y="2855515"/>
                  <a:pt x="5910830" y="2923856"/>
                  <a:pt x="5914189" y="2980307"/>
                </a:cubicBezTo>
                <a:cubicBezTo>
                  <a:pt x="5917671" y="3038693"/>
                  <a:pt x="5827317" y="2995155"/>
                  <a:pt x="5813229" y="3033689"/>
                </a:cubicBezTo>
                <a:cubicBezTo>
                  <a:pt x="5799142" y="3072223"/>
                  <a:pt x="5845533" y="3097998"/>
                  <a:pt x="5840959" y="3127557"/>
                </a:cubicBezTo>
                <a:cubicBezTo>
                  <a:pt x="5837315" y="3150874"/>
                  <a:pt x="5795782" y="3163610"/>
                  <a:pt x="5795782" y="3163610"/>
                </a:cubicBezTo>
                <a:cubicBezTo>
                  <a:pt x="5795782" y="3163610"/>
                  <a:pt x="5819220" y="3197946"/>
                  <a:pt x="5812096" y="3221547"/>
                </a:cubicBezTo>
                <a:cubicBezTo>
                  <a:pt x="5798535" y="3266355"/>
                  <a:pt x="5738136" y="3257215"/>
                  <a:pt x="5720244" y="3307699"/>
                </a:cubicBezTo>
                <a:cubicBezTo>
                  <a:pt x="5709476" y="3338124"/>
                  <a:pt x="5697453" y="3391843"/>
                  <a:pt x="5675107" y="3429649"/>
                </a:cubicBezTo>
                <a:cubicBezTo>
                  <a:pt x="5647013" y="3477080"/>
                  <a:pt x="5383885" y="3407258"/>
                  <a:pt x="5383885" y="3407258"/>
                </a:cubicBezTo>
                <a:lnTo>
                  <a:pt x="5369717" y="3645086"/>
                </a:lnTo>
                <a:cubicBezTo>
                  <a:pt x="5369717" y="3645082"/>
                  <a:pt x="5481971" y="3816799"/>
                  <a:pt x="5513668" y="3886961"/>
                </a:cubicBezTo>
                <a:cubicBezTo>
                  <a:pt x="5545365" y="3957119"/>
                  <a:pt x="5583094" y="4142204"/>
                  <a:pt x="5601229" y="4201064"/>
                </a:cubicBezTo>
                <a:cubicBezTo>
                  <a:pt x="5619324" y="4259923"/>
                  <a:pt x="5662558" y="4371975"/>
                  <a:pt x="5662558" y="4371975"/>
                </a:cubicBezTo>
                <a:lnTo>
                  <a:pt x="7411631" y="4371975"/>
                </a:lnTo>
                <a:lnTo>
                  <a:pt x="6240306" y="4367563"/>
                </a:lnTo>
                <a:cubicBezTo>
                  <a:pt x="6240306" y="4367563"/>
                  <a:pt x="6320176" y="3789422"/>
                  <a:pt x="6327705" y="3708969"/>
                </a:cubicBezTo>
                <a:cubicBezTo>
                  <a:pt x="6338109" y="3598415"/>
                  <a:pt x="6499143" y="3476008"/>
                  <a:pt x="6530638" y="3392709"/>
                </a:cubicBezTo>
                <a:cubicBezTo>
                  <a:pt x="6562132" y="3309407"/>
                  <a:pt x="6597108" y="3034313"/>
                  <a:pt x="6556951" y="2960066"/>
                </a:cubicBezTo>
                <a:cubicBezTo>
                  <a:pt x="6516793" y="2885819"/>
                  <a:pt x="6330013" y="2707115"/>
                  <a:pt x="6274351" y="2624197"/>
                </a:cubicBezTo>
                <a:cubicBezTo>
                  <a:pt x="6198975" y="2511898"/>
                  <a:pt x="6236137" y="2312111"/>
                  <a:pt x="6236137" y="2312111"/>
                </a:cubicBezTo>
                <a:cubicBezTo>
                  <a:pt x="6236137" y="2312111"/>
                  <a:pt x="6201890" y="2262246"/>
                  <a:pt x="6198044" y="2234314"/>
                </a:cubicBezTo>
                <a:cubicBezTo>
                  <a:pt x="6194239" y="2206378"/>
                  <a:pt x="6203509" y="2169038"/>
                  <a:pt x="6203509" y="2169034"/>
                </a:cubicBezTo>
                <a:cubicBezTo>
                  <a:pt x="6203509" y="2169034"/>
                  <a:pt x="5988999" y="2102718"/>
                  <a:pt x="5960095" y="1986111"/>
                </a:cubicBezTo>
                <a:cubicBezTo>
                  <a:pt x="5896094" y="1727805"/>
                  <a:pt x="6448906" y="1351625"/>
                  <a:pt x="6612127" y="1401412"/>
                </a:cubicBezTo>
                <a:cubicBezTo>
                  <a:pt x="6731384" y="1437797"/>
                  <a:pt x="6740897" y="1606094"/>
                  <a:pt x="6740897" y="1606094"/>
                </a:cubicBezTo>
                <a:cubicBezTo>
                  <a:pt x="6740897" y="1606094"/>
                  <a:pt x="6769315" y="1604794"/>
                  <a:pt x="6801862" y="1645057"/>
                </a:cubicBezTo>
                <a:cubicBezTo>
                  <a:pt x="6834409" y="1685320"/>
                  <a:pt x="6836028" y="1729942"/>
                  <a:pt x="6836028" y="1729942"/>
                </a:cubicBezTo>
                <a:cubicBezTo>
                  <a:pt x="6836028" y="1729942"/>
                  <a:pt x="7388152" y="1657752"/>
                  <a:pt x="7602015" y="1962835"/>
                </a:cubicBezTo>
                <a:cubicBezTo>
                  <a:pt x="7703420" y="2107494"/>
                  <a:pt x="7673666" y="2315018"/>
                  <a:pt x="7672331" y="2353604"/>
                </a:cubicBezTo>
                <a:cubicBezTo>
                  <a:pt x="7670428" y="2408833"/>
                  <a:pt x="7677350" y="2496446"/>
                  <a:pt x="7652333" y="2550068"/>
                </a:cubicBezTo>
                <a:cubicBezTo>
                  <a:pt x="7593838" y="2675620"/>
                  <a:pt x="7737668" y="2743042"/>
                  <a:pt x="7744306" y="2780301"/>
                </a:cubicBezTo>
                <a:cubicBezTo>
                  <a:pt x="7756329" y="2847690"/>
                  <a:pt x="7659498" y="2862834"/>
                  <a:pt x="7650956" y="2878217"/>
                </a:cubicBezTo>
                <a:cubicBezTo>
                  <a:pt x="7639622" y="2898624"/>
                  <a:pt x="7653224" y="2922682"/>
                  <a:pt x="7648689" y="2940202"/>
                </a:cubicBezTo>
                <a:cubicBezTo>
                  <a:pt x="7644155" y="2957726"/>
                  <a:pt x="7617195" y="2969806"/>
                  <a:pt x="7617195" y="2969806"/>
                </a:cubicBezTo>
                <a:cubicBezTo>
                  <a:pt x="7617195" y="2969806"/>
                  <a:pt x="7639419" y="2995248"/>
                  <a:pt x="7628206" y="3016104"/>
                </a:cubicBezTo>
                <a:cubicBezTo>
                  <a:pt x="7613957" y="3042543"/>
                  <a:pt x="7562181" y="3055420"/>
                  <a:pt x="7557971" y="3085303"/>
                </a:cubicBezTo>
                <a:cubicBezTo>
                  <a:pt x="7553761" y="3115190"/>
                  <a:pt x="7562100" y="3166832"/>
                  <a:pt x="7529877" y="3217498"/>
                </a:cubicBezTo>
                <a:cubicBezTo>
                  <a:pt x="7507977" y="3251948"/>
                  <a:pt x="7397666" y="3234092"/>
                  <a:pt x="7309254" y="3229392"/>
                </a:cubicBezTo>
                <a:cubicBezTo>
                  <a:pt x="7236672" y="3225534"/>
                  <a:pt x="7180240" y="3234833"/>
                  <a:pt x="7180240" y="3234833"/>
                </a:cubicBezTo>
                <a:cubicBezTo>
                  <a:pt x="7180240" y="3234833"/>
                  <a:pt x="7155952" y="3322742"/>
                  <a:pt x="7148099" y="3416492"/>
                </a:cubicBezTo>
                <a:cubicBezTo>
                  <a:pt x="7140245" y="3510243"/>
                  <a:pt x="7148867" y="3609916"/>
                  <a:pt x="7148867" y="3609916"/>
                </a:cubicBezTo>
                <a:cubicBezTo>
                  <a:pt x="7148867" y="3609916"/>
                  <a:pt x="7262255" y="3762643"/>
                  <a:pt x="7280067" y="3855965"/>
                </a:cubicBezTo>
                <a:cubicBezTo>
                  <a:pt x="7297839" y="3949286"/>
                  <a:pt x="7411591" y="4371975"/>
                  <a:pt x="7411631" y="4371975"/>
                </a:cubicBezTo>
                <a:lnTo>
                  <a:pt x="7781630" y="4371975"/>
                </a:lnTo>
                <a:lnTo>
                  <a:pt x="778163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8575" rotWithShape="0" algn="bl" dir="2760000" dist="66675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3"/>
          <p:cNvSpPr txBox="1"/>
          <p:nvPr>
            <p:ph idx="1" type="body"/>
          </p:nvPr>
        </p:nvSpPr>
        <p:spPr>
          <a:xfrm>
            <a:off x="415600" y="3990104"/>
            <a:ext cx="11360700" cy="2101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4"/>
          <p:cNvGrpSpPr/>
          <p:nvPr/>
        </p:nvGrpSpPr>
        <p:grpSpPr>
          <a:xfrm flipH="1">
            <a:off x="2857679" y="2591012"/>
            <a:ext cx="9410567" cy="2525921"/>
            <a:chOff x="-127738" y="1710952"/>
            <a:chExt cx="6076822" cy="1631100"/>
          </a:xfrm>
        </p:grpSpPr>
        <p:sp>
          <p:nvSpPr>
            <p:cNvPr id="55" name="Google Shape;55;p4"/>
            <p:cNvSpPr/>
            <p:nvPr/>
          </p:nvSpPr>
          <p:spPr>
            <a:xfrm>
              <a:off x="-127738" y="1987504"/>
              <a:ext cx="6076822" cy="1354548"/>
            </a:xfrm>
            <a:custGeom>
              <a:rect b="b" l="l" r="r" t="t"/>
              <a:pathLst>
                <a:path extrusionOk="0" h="1354548" w="6076822">
                  <a:moveTo>
                    <a:pt x="6076823" y="1170349"/>
                  </a:moveTo>
                  <a:cubicBezTo>
                    <a:pt x="6048081" y="1126018"/>
                    <a:pt x="6010595" y="1071655"/>
                    <a:pt x="5963880" y="1009379"/>
                  </a:cubicBezTo>
                  <a:cubicBezTo>
                    <a:pt x="5841708" y="847616"/>
                    <a:pt x="5657234" y="629114"/>
                    <a:pt x="5396252" y="428558"/>
                  </a:cubicBezTo>
                  <a:cubicBezTo>
                    <a:pt x="5137658" y="229058"/>
                    <a:pt x="4793284" y="51196"/>
                    <a:pt x="4401952" y="26656"/>
                  </a:cubicBezTo>
                  <a:cubicBezTo>
                    <a:pt x="4011639" y="-2899"/>
                    <a:pt x="3595225" y="135640"/>
                    <a:pt x="3234488" y="370767"/>
                  </a:cubicBezTo>
                  <a:cubicBezTo>
                    <a:pt x="3051610" y="484766"/>
                    <a:pt x="2890904" y="628588"/>
                    <a:pt x="2704597" y="771086"/>
                  </a:cubicBezTo>
                  <a:cubicBezTo>
                    <a:pt x="2521986" y="909629"/>
                    <a:pt x="2332781" y="1037615"/>
                    <a:pt x="2133014" y="1141061"/>
                  </a:cubicBezTo>
                  <a:cubicBezTo>
                    <a:pt x="1933514" y="1243976"/>
                    <a:pt x="1720291" y="1323404"/>
                    <a:pt x="1500474" y="1347155"/>
                  </a:cubicBezTo>
                  <a:cubicBezTo>
                    <a:pt x="1281183" y="1371698"/>
                    <a:pt x="1062155" y="1333699"/>
                    <a:pt x="886932" y="1254529"/>
                  </a:cubicBezTo>
                  <a:cubicBezTo>
                    <a:pt x="534110" y="1093297"/>
                    <a:pt x="334347" y="857906"/>
                    <a:pt x="198972" y="706434"/>
                  </a:cubicBezTo>
                  <a:cubicBezTo>
                    <a:pt x="65972" y="549419"/>
                    <a:pt x="1056" y="453891"/>
                    <a:pt x="0" y="454685"/>
                  </a:cubicBezTo>
                  <a:cubicBezTo>
                    <a:pt x="140389" y="611169"/>
                    <a:pt x="288167" y="763168"/>
                    <a:pt x="457583" y="893267"/>
                  </a:cubicBezTo>
                  <a:cubicBezTo>
                    <a:pt x="667111" y="1094349"/>
                    <a:pt x="941027" y="1268516"/>
                    <a:pt x="1255583" y="1297808"/>
                  </a:cubicBezTo>
                  <a:cubicBezTo>
                    <a:pt x="1569086" y="1330796"/>
                    <a:pt x="1868335" y="1226557"/>
                    <a:pt x="2126946" y="1094349"/>
                  </a:cubicBezTo>
                  <a:cubicBezTo>
                    <a:pt x="2387402" y="958713"/>
                    <a:pt x="2622793" y="790088"/>
                    <a:pt x="2846306" y="611962"/>
                  </a:cubicBezTo>
                  <a:cubicBezTo>
                    <a:pt x="3061642" y="436213"/>
                    <a:pt x="3284361" y="284473"/>
                    <a:pt x="3528722" y="173907"/>
                  </a:cubicBezTo>
                  <a:cubicBezTo>
                    <a:pt x="3770974" y="62810"/>
                    <a:pt x="4030904" y="-523"/>
                    <a:pt x="4290304" y="3"/>
                  </a:cubicBezTo>
                  <a:cubicBezTo>
                    <a:pt x="4549708" y="266"/>
                    <a:pt x="4805955" y="68085"/>
                    <a:pt x="5039734" y="186573"/>
                  </a:cubicBezTo>
                  <a:cubicBezTo>
                    <a:pt x="5461184" y="401905"/>
                    <a:pt x="5820617" y="766338"/>
                    <a:pt x="6076823" y="1169559"/>
                  </a:cubicBezTo>
                  <a:lnTo>
                    <a:pt x="6076823" y="117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62303" y="1921240"/>
              <a:ext cx="5237144" cy="1347193"/>
            </a:xfrm>
            <a:custGeom>
              <a:rect b="b" l="l" r="r" t="t"/>
              <a:pathLst>
                <a:path extrusionOk="0" h="1347193" w="5237144">
                  <a:moveTo>
                    <a:pt x="5237144" y="687198"/>
                  </a:moveTo>
                  <a:cubicBezTo>
                    <a:pt x="5224191" y="675325"/>
                    <a:pt x="5152944" y="600377"/>
                    <a:pt x="5025225" y="494560"/>
                  </a:cubicBezTo>
                  <a:cubicBezTo>
                    <a:pt x="4897507" y="389794"/>
                    <a:pt x="4710686" y="253364"/>
                    <a:pt x="4463426" y="149918"/>
                  </a:cubicBezTo>
                  <a:cubicBezTo>
                    <a:pt x="4217988" y="45420"/>
                    <a:pt x="3907416" y="-14484"/>
                    <a:pt x="3582028" y="31171"/>
                  </a:cubicBezTo>
                  <a:cubicBezTo>
                    <a:pt x="3256656" y="74975"/>
                    <a:pt x="2927584" y="221432"/>
                    <a:pt x="2635722" y="420406"/>
                  </a:cubicBezTo>
                  <a:cubicBezTo>
                    <a:pt x="2488739" y="519099"/>
                    <a:pt x="2355475" y="635212"/>
                    <a:pt x="2210600" y="747628"/>
                  </a:cubicBezTo>
                  <a:cubicBezTo>
                    <a:pt x="2067572" y="858462"/>
                    <a:pt x="1921378" y="961377"/>
                    <a:pt x="1772014" y="1051100"/>
                  </a:cubicBezTo>
                  <a:cubicBezTo>
                    <a:pt x="1476461" y="1230545"/>
                    <a:pt x="1154513" y="1353782"/>
                    <a:pt x="858960" y="1346921"/>
                  </a:cubicBezTo>
                  <a:cubicBezTo>
                    <a:pt x="562612" y="1344544"/>
                    <a:pt x="336723" y="1221311"/>
                    <a:pt x="202933" y="1129212"/>
                  </a:cubicBezTo>
                  <a:cubicBezTo>
                    <a:pt x="66499" y="1034474"/>
                    <a:pt x="528" y="968239"/>
                    <a:pt x="0" y="968769"/>
                  </a:cubicBezTo>
                  <a:cubicBezTo>
                    <a:pt x="135110" y="1070365"/>
                    <a:pt x="284207" y="1157711"/>
                    <a:pt x="444654" y="1209960"/>
                  </a:cubicBezTo>
                  <a:cubicBezTo>
                    <a:pt x="656820" y="1306808"/>
                    <a:pt x="902764" y="1327129"/>
                    <a:pt x="1129710" y="1277783"/>
                  </a:cubicBezTo>
                  <a:cubicBezTo>
                    <a:pt x="1357446" y="1229488"/>
                    <a:pt x="1568818" y="1130795"/>
                    <a:pt x="1764626" y="1013893"/>
                  </a:cubicBezTo>
                  <a:cubicBezTo>
                    <a:pt x="1961487" y="897781"/>
                    <a:pt x="2144628" y="762144"/>
                    <a:pt x="2322223" y="620962"/>
                  </a:cubicBezTo>
                  <a:cubicBezTo>
                    <a:pt x="2495863" y="479254"/>
                    <a:pt x="2676624" y="352324"/>
                    <a:pt x="2871376" y="248616"/>
                  </a:cubicBezTo>
                  <a:cubicBezTo>
                    <a:pt x="3257709" y="40404"/>
                    <a:pt x="3706063" y="-57232"/>
                    <a:pt x="4130387" y="34599"/>
                  </a:cubicBezTo>
                  <a:cubicBezTo>
                    <a:pt x="4555521" y="122213"/>
                    <a:pt x="4932604" y="375281"/>
                    <a:pt x="5237144" y="687461"/>
                  </a:cubicBezTo>
                  <a:lnTo>
                    <a:pt x="5237144" y="6871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816458" y="1857932"/>
              <a:ext cx="4294785" cy="1341187"/>
            </a:xfrm>
            <a:custGeom>
              <a:rect b="b" l="l" r="r" t="t"/>
              <a:pathLst>
                <a:path extrusionOk="0" h="1341187" w="4294785">
                  <a:moveTo>
                    <a:pt x="4294259" y="277352"/>
                  </a:moveTo>
                  <a:cubicBezTo>
                    <a:pt x="4269202" y="270228"/>
                    <a:pt x="4007166" y="82338"/>
                    <a:pt x="3564099" y="22438"/>
                  </a:cubicBezTo>
                  <a:cubicBezTo>
                    <a:pt x="3344529" y="-5802"/>
                    <a:pt x="3084068" y="10824"/>
                    <a:pt x="2823081" y="91313"/>
                  </a:cubicBezTo>
                  <a:cubicBezTo>
                    <a:pt x="2561832" y="170478"/>
                    <a:pt x="2302695" y="309547"/>
                    <a:pt x="2068361" y="478965"/>
                  </a:cubicBezTo>
                  <a:cubicBezTo>
                    <a:pt x="1836930" y="651549"/>
                    <a:pt x="1617639" y="846296"/>
                    <a:pt x="1386208" y="990381"/>
                  </a:cubicBezTo>
                  <a:cubicBezTo>
                    <a:pt x="1157942" y="1138421"/>
                    <a:pt x="926778" y="1252424"/>
                    <a:pt x="713818" y="1303880"/>
                  </a:cubicBezTo>
                  <a:cubicBezTo>
                    <a:pt x="501121" y="1357449"/>
                    <a:pt x="313499" y="1345839"/>
                    <a:pt x="189999" y="1315757"/>
                  </a:cubicBezTo>
                  <a:cubicBezTo>
                    <a:pt x="65442" y="1286465"/>
                    <a:pt x="263" y="1251894"/>
                    <a:pt x="0" y="1252951"/>
                  </a:cubicBezTo>
                  <a:cubicBezTo>
                    <a:pt x="125609" y="1293063"/>
                    <a:pt x="256234" y="1312855"/>
                    <a:pt x="383693" y="1303091"/>
                  </a:cubicBezTo>
                  <a:cubicBezTo>
                    <a:pt x="740471" y="1316284"/>
                    <a:pt x="1079566" y="1151618"/>
                    <a:pt x="1379083" y="960826"/>
                  </a:cubicBezTo>
                  <a:cubicBezTo>
                    <a:pt x="1685983" y="773462"/>
                    <a:pt x="1943804" y="514589"/>
                    <a:pt x="2255984" y="330921"/>
                  </a:cubicBezTo>
                  <a:cubicBezTo>
                    <a:pt x="2563414" y="144619"/>
                    <a:pt x="2912278" y="15840"/>
                    <a:pt x="3272472" y="1590"/>
                  </a:cubicBezTo>
                  <a:cubicBezTo>
                    <a:pt x="3632431" y="-14509"/>
                    <a:pt x="3989719" y="92633"/>
                    <a:pt x="4294786" y="277616"/>
                  </a:cubicBezTo>
                  <a:lnTo>
                    <a:pt x="4294259" y="2773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309657" y="1801563"/>
              <a:ext cx="3424503" cy="1334389"/>
            </a:xfrm>
            <a:custGeom>
              <a:rect b="b" l="l" r="r" t="t"/>
              <a:pathLst>
                <a:path extrusionOk="0" h="1334389" w="3424503">
                  <a:moveTo>
                    <a:pt x="3424503" y="96222"/>
                  </a:moveTo>
                  <a:cubicBezTo>
                    <a:pt x="3402846" y="93319"/>
                    <a:pt x="3159554" y="-6167"/>
                    <a:pt x="2790122" y="7026"/>
                  </a:cubicBezTo>
                  <a:cubicBezTo>
                    <a:pt x="2421188" y="14417"/>
                    <a:pt x="1955427" y="184362"/>
                    <a:pt x="1573842" y="461970"/>
                  </a:cubicBezTo>
                  <a:cubicBezTo>
                    <a:pt x="1379091" y="597874"/>
                    <a:pt x="1209410" y="754625"/>
                    <a:pt x="1032867" y="877599"/>
                  </a:cubicBezTo>
                  <a:cubicBezTo>
                    <a:pt x="858438" y="1003472"/>
                    <a:pt x="687173" y="1106917"/>
                    <a:pt x="534118" y="1180804"/>
                  </a:cubicBezTo>
                  <a:cubicBezTo>
                    <a:pt x="226161" y="1329374"/>
                    <a:pt x="-1575" y="1334390"/>
                    <a:pt x="8" y="1334390"/>
                  </a:cubicBezTo>
                  <a:cubicBezTo>
                    <a:pt x="98702" y="1317238"/>
                    <a:pt x="193966" y="1286626"/>
                    <a:pt x="285272" y="1247570"/>
                  </a:cubicBezTo>
                  <a:cubicBezTo>
                    <a:pt x="548367" y="1165502"/>
                    <a:pt x="793785" y="1017721"/>
                    <a:pt x="1025742" y="854638"/>
                  </a:cubicBezTo>
                  <a:cubicBezTo>
                    <a:pt x="1256911" y="693669"/>
                    <a:pt x="1471190" y="492056"/>
                    <a:pt x="1726898" y="342429"/>
                  </a:cubicBezTo>
                  <a:cubicBezTo>
                    <a:pt x="1977853" y="190430"/>
                    <a:pt x="2254939" y="73528"/>
                    <a:pt x="2548121" y="24971"/>
                  </a:cubicBezTo>
                  <a:cubicBezTo>
                    <a:pt x="2840238" y="-24902"/>
                    <a:pt x="3145304" y="431"/>
                    <a:pt x="3424220" y="96485"/>
                  </a:cubicBezTo>
                  <a:lnTo>
                    <a:pt x="3424503" y="962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666966" y="1750561"/>
              <a:ext cx="2720188" cy="1248694"/>
            </a:xfrm>
            <a:custGeom>
              <a:rect b="b" l="l" r="r" t="t"/>
              <a:pathLst>
                <a:path extrusionOk="0" h="1248694" w="2720188">
                  <a:moveTo>
                    <a:pt x="2720189" y="15016"/>
                  </a:moveTo>
                  <a:cubicBezTo>
                    <a:pt x="2701446" y="15543"/>
                    <a:pt x="2490053" y="-21137"/>
                    <a:pt x="2191338" y="29529"/>
                  </a:cubicBezTo>
                  <a:cubicBezTo>
                    <a:pt x="1892615" y="75973"/>
                    <a:pt x="1524753" y="230879"/>
                    <a:pt x="1210991" y="451222"/>
                  </a:cubicBezTo>
                  <a:cubicBezTo>
                    <a:pt x="1051337" y="559947"/>
                    <a:pt x="909103" y="685556"/>
                    <a:pt x="775308" y="787419"/>
                  </a:cubicBezTo>
                  <a:cubicBezTo>
                    <a:pt x="639935" y="891391"/>
                    <a:pt x="509573" y="981377"/>
                    <a:pt x="394780" y="1051308"/>
                  </a:cubicBezTo>
                  <a:cubicBezTo>
                    <a:pt x="165462" y="1193280"/>
                    <a:pt x="-787" y="1247379"/>
                    <a:pt x="3" y="1248695"/>
                  </a:cubicBezTo>
                  <a:cubicBezTo>
                    <a:pt x="70728" y="1213334"/>
                    <a:pt x="139339" y="1174015"/>
                    <a:pt x="205575" y="1130210"/>
                  </a:cubicBezTo>
                  <a:cubicBezTo>
                    <a:pt x="401642" y="1030987"/>
                    <a:pt x="589005" y="905377"/>
                    <a:pt x="768976" y="769210"/>
                  </a:cubicBezTo>
                  <a:cubicBezTo>
                    <a:pt x="944726" y="634363"/>
                    <a:pt x="1130770" y="475766"/>
                    <a:pt x="1336074" y="354642"/>
                  </a:cubicBezTo>
                  <a:cubicBezTo>
                    <a:pt x="1739559" y="104476"/>
                    <a:pt x="2231977" y="-50430"/>
                    <a:pt x="2720189" y="15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974662" y="1710952"/>
              <a:ext cx="2178146" cy="1093819"/>
            </a:xfrm>
            <a:custGeom>
              <a:rect b="b" l="l" r="r" t="t"/>
              <a:pathLst>
                <a:path extrusionOk="0" h="1093819" w="2178146">
                  <a:moveTo>
                    <a:pt x="2178147" y="0"/>
                  </a:moveTo>
                  <a:cubicBezTo>
                    <a:pt x="2162845" y="2109"/>
                    <a:pt x="1988933" y="-3166"/>
                    <a:pt x="1749058" y="53832"/>
                  </a:cubicBezTo>
                  <a:cubicBezTo>
                    <a:pt x="1509182" y="108194"/>
                    <a:pt x="1212835" y="234597"/>
                    <a:pt x="953431" y="406917"/>
                  </a:cubicBezTo>
                  <a:cubicBezTo>
                    <a:pt x="823337" y="490831"/>
                    <a:pt x="699043" y="587152"/>
                    <a:pt x="591112" y="675555"/>
                  </a:cubicBezTo>
                  <a:cubicBezTo>
                    <a:pt x="485820" y="762375"/>
                    <a:pt x="384750" y="837581"/>
                    <a:pt x="297667" y="900918"/>
                  </a:cubicBezTo>
                  <a:cubicBezTo>
                    <a:pt x="122448" y="1025471"/>
                    <a:pt x="-263" y="1093556"/>
                    <a:pt x="0" y="1093820"/>
                  </a:cubicBezTo>
                  <a:cubicBezTo>
                    <a:pt x="51460" y="1056083"/>
                    <a:pt x="102390" y="1017820"/>
                    <a:pt x="152004" y="977181"/>
                  </a:cubicBezTo>
                  <a:cubicBezTo>
                    <a:pt x="300837" y="881390"/>
                    <a:pt x="445181" y="774248"/>
                    <a:pt x="585837" y="661042"/>
                  </a:cubicBezTo>
                  <a:cubicBezTo>
                    <a:pt x="731238" y="542554"/>
                    <a:pt x="890098" y="428028"/>
                    <a:pt x="1056877" y="330651"/>
                  </a:cubicBezTo>
                  <a:cubicBezTo>
                    <a:pt x="1390171" y="135110"/>
                    <a:pt x="1777030" y="263"/>
                    <a:pt x="2178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61;p4"/>
          <p:cNvGrpSpPr/>
          <p:nvPr/>
        </p:nvGrpSpPr>
        <p:grpSpPr>
          <a:xfrm flipH="1">
            <a:off x="4259975" y="2603945"/>
            <a:ext cx="8008271" cy="3074688"/>
            <a:chOff x="-127738" y="1719303"/>
            <a:chExt cx="5171297" cy="1985463"/>
          </a:xfrm>
        </p:grpSpPr>
        <p:sp>
          <p:nvSpPr>
            <p:cNvPr id="62" name="Google Shape;62;p4"/>
            <p:cNvSpPr/>
            <p:nvPr/>
          </p:nvSpPr>
          <p:spPr>
            <a:xfrm>
              <a:off x="-84243" y="1893713"/>
              <a:ext cx="5127802" cy="1811053"/>
            </a:xfrm>
            <a:custGeom>
              <a:rect b="b" l="l" r="r" t="t"/>
              <a:pathLst>
                <a:path extrusionOk="0" h="1811053" w="5127802">
                  <a:moveTo>
                    <a:pt x="5127034" y="1200260"/>
                  </a:moveTo>
                  <a:cubicBezTo>
                    <a:pt x="5084286" y="1214510"/>
                    <a:pt x="4674170" y="1445941"/>
                    <a:pt x="4013143" y="1659164"/>
                  </a:cubicBezTo>
                  <a:cubicBezTo>
                    <a:pt x="3847158" y="1710357"/>
                    <a:pt x="3663754" y="1757594"/>
                    <a:pt x="3463198" y="1786619"/>
                  </a:cubicBezTo>
                  <a:cubicBezTo>
                    <a:pt x="3263435" y="1815122"/>
                    <a:pt x="3042824" y="1825149"/>
                    <a:pt x="2815089" y="1780814"/>
                  </a:cubicBezTo>
                  <a:cubicBezTo>
                    <a:pt x="2587353" y="1739385"/>
                    <a:pt x="2360144" y="1629078"/>
                    <a:pt x="2177266" y="1478925"/>
                  </a:cubicBezTo>
                  <a:cubicBezTo>
                    <a:pt x="1992283" y="1329565"/>
                    <a:pt x="1845032" y="1152760"/>
                    <a:pt x="1704643" y="984398"/>
                  </a:cubicBezTo>
                  <a:cubicBezTo>
                    <a:pt x="1430197" y="643983"/>
                    <a:pt x="1149686" y="337872"/>
                    <a:pt x="815865" y="160273"/>
                  </a:cubicBezTo>
                  <a:cubicBezTo>
                    <a:pt x="656211" y="72396"/>
                    <a:pt x="489170" y="28854"/>
                    <a:pt x="360656" y="56564"/>
                  </a:cubicBezTo>
                  <a:cubicBezTo>
                    <a:pt x="232934" y="82160"/>
                    <a:pt x="140045" y="177688"/>
                    <a:pt x="93337" y="292480"/>
                  </a:cubicBezTo>
                  <a:cubicBezTo>
                    <a:pt x="45573" y="405160"/>
                    <a:pt x="47948" y="532619"/>
                    <a:pt x="80142" y="598855"/>
                  </a:cubicBezTo>
                  <a:cubicBezTo>
                    <a:pt x="114184" y="663244"/>
                    <a:pt x="137406" y="665883"/>
                    <a:pt x="195198" y="663507"/>
                  </a:cubicBezTo>
                  <a:cubicBezTo>
                    <a:pt x="250614" y="657176"/>
                    <a:pt x="307350" y="629730"/>
                    <a:pt x="342976" y="609938"/>
                  </a:cubicBezTo>
                  <a:cubicBezTo>
                    <a:pt x="379656" y="589884"/>
                    <a:pt x="398920" y="575635"/>
                    <a:pt x="398920" y="576424"/>
                  </a:cubicBezTo>
                  <a:cubicBezTo>
                    <a:pt x="334267" y="629730"/>
                    <a:pt x="264337" y="675121"/>
                    <a:pt x="201267" y="692273"/>
                  </a:cubicBezTo>
                  <a:cubicBezTo>
                    <a:pt x="137934" y="708899"/>
                    <a:pt x="90434" y="703883"/>
                    <a:pt x="44517" y="655330"/>
                  </a:cubicBezTo>
                  <a:cubicBezTo>
                    <a:pt x="-6150" y="578274"/>
                    <a:pt x="-11691" y="452134"/>
                    <a:pt x="18392" y="343677"/>
                  </a:cubicBezTo>
                  <a:cubicBezTo>
                    <a:pt x="47684" y="233370"/>
                    <a:pt x="112073" y="132826"/>
                    <a:pt x="199684" y="71870"/>
                  </a:cubicBezTo>
                  <a:cubicBezTo>
                    <a:pt x="376226" y="-56116"/>
                    <a:pt x="635627" y="1938"/>
                    <a:pt x="849380" y="127815"/>
                  </a:cubicBezTo>
                  <a:cubicBezTo>
                    <a:pt x="1071573" y="254217"/>
                    <a:pt x="1267114" y="426008"/>
                    <a:pt x="1442600" y="620759"/>
                  </a:cubicBezTo>
                  <a:cubicBezTo>
                    <a:pt x="1619669" y="814980"/>
                    <a:pt x="1777740" y="1033745"/>
                    <a:pt x="1968796" y="1241426"/>
                  </a:cubicBezTo>
                  <a:cubicBezTo>
                    <a:pt x="2156422" y="1448050"/>
                    <a:pt x="2400783" y="1643328"/>
                    <a:pt x="2692908" y="1727245"/>
                  </a:cubicBezTo>
                  <a:cubicBezTo>
                    <a:pt x="2982920" y="1814592"/>
                    <a:pt x="3282963" y="1801925"/>
                    <a:pt x="3561628" y="1754955"/>
                  </a:cubicBezTo>
                  <a:cubicBezTo>
                    <a:pt x="4121864" y="1654148"/>
                    <a:pt x="4632231" y="1433801"/>
                    <a:pt x="5127803" y="1200260"/>
                  </a:cubicBezTo>
                  <a:lnTo>
                    <a:pt x="5127034" y="12002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-127738" y="1826132"/>
              <a:ext cx="4396243" cy="1804835"/>
            </a:xfrm>
            <a:custGeom>
              <a:rect b="b" l="l" r="r" t="t"/>
              <a:pathLst>
                <a:path extrusionOk="0" h="1804835" w="4396243">
                  <a:moveTo>
                    <a:pt x="4396244" y="1529354"/>
                  </a:moveTo>
                  <a:cubicBezTo>
                    <a:pt x="4361430" y="1535689"/>
                    <a:pt x="4018639" y="1701144"/>
                    <a:pt x="3467903" y="1785062"/>
                  </a:cubicBezTo>
                  <a:cubicBezTo>
                    <a:pt x="3196359" y="1821216"/>
                    <a:pt x="2850139" y="1822535"/>
                    <a:pt x="2529511" y="1659716"/>
                  </a:cubicBezTo>
                  <a:cubicBezTo>
                    <a:pt x="2207042" y="1500062"/>
                    <a:pt x="1972445" y="1207148"/>
                    <a:pt x="1751830" y="941671"/>
                  </a:cubicBezTo>
                  <a:cubicBezTo>
                    <a:pt x="1531487" y="671977"/>
                    <a:pt x="1300582" y="420755"/>
                    <a:pt x="1036429" y="248964"/>
                  </a:cubicBezTo>
                  <a:cubicBezTo>
                    <a:pt x="905274" y="161618"/>
                    <a:pt x="772014" y="93269"/>
                    <a:pt x="640332" y="61338"/>
                  </a:cubicBezTo>
                  <a:cubicBezTo>
                    <a:pt x="509443" y="29143"/>
                    <a:pt x="383568" y="37592"/>
                    <a:pt x="287248" y="86938"/>
                  </a:cubicBezTo>
                  <a:cubicBezTo>
                    <a:pt x="89859" y="187214"/>
                    <a:pt x="27582" y="402813"/>
                    <a:pt x="25734" y="526840"/>
                  </a:cubicBezTo>
                  <a:cubicBezTo>
                    <a:pt x="23887" y="659048"/>
                    <a:pt x="66637" y="714730"/>
                    <a:pt x="64262" y="713936"/>
                  </a:cubicBezTo>
                  <a:cubicBezTo>
                    <a:pt x="-6988" y="616299"/>
                    <a:pt x="-17016" y="453743"/>
                    <a:pt x="24415" y="314143"/>
                  </a:cubicBezTo>
                  <a:cubicBezTo>
                    <a:pt x="100151" y="122562"/>
                    <a:pt x="289623" y="-10439"/>
                    <a:pt x="493873" y="644"/>
                  </a:cubicBezTo>
                  <a:cubicBezTo>
                    <a:pt x="698387" y="5923"/>
                    <a:pt x="892081" y="107519"/>
                    <a:pt x="1065985" y="225744"/>
                  </a:cubicBezTo>
                  <a:cubicBezTo>
                    <a:pt x="1420916" y="463507"/>
                    <a:pt x="1676361" y="812103"/>
                    <a:pt x="1956082" y="1146713"/>
                  </a:cubicBezTo>
                  <a:cubicBezTo>
                    <a:pt x="2097791" y="1312702"/>
                    <a:pt x="2254806" y="1476312"/>
                    <a:pt x="2450346" y="1595326"/>
                  </a:cubicBezTo>
                  <a:cubicBezTo>
                    <a:pt x="2644567" y="1715924"/>
                    <a:pt x="2873622" y="1778731"/>
                    <a:pt x="3098986" y="1790078"/>
                  </a:cubicBezTo>
                  <a:cubicBezTo>
                    <a:pt x="3553930" y="1810395"/>
                    <a:pt x="3985918" y="1678714"/>
                    <a:pt x="4395718" y="1529354"/>
                  </a:cubicBezTo>
                  <a:lnTo>
                    <a:pt x="4396244" y="15293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-124170" y="1763556"/>
              <a:ext cx="3731916" cy="1797813"/>
            </a:xfrm>
            <a:custGeom>
              <a:rect b="b" l="l" r="r" t="t"/>
              <a:pathLst>
                <a:path extrusionOk="0" h="1797813" w="3731916">
                  <a:moveTo>
                    <a:pt x="3731917" y="1727041"/>
                  </a:moveTo>
                  <a:cubicBezTo>
                    <a:pt x="3718198" y="1730206"/>
                    <a:pt x="3638765" y="1750265"/>
                    <a:pt x="3508140" y="1771113"/>
                  </a:cubicBezTo>
                  <a:cubicBezTo>
                    <a:pt x="3377516" y="1790110"/>
                    <a:pt x="3193322" y="1812015"/>
                    <a:pt x="2976666" y="1785625"/>
                  </a:cubicBezTo>
                  <a:cubicBezTo>
                    <a:pt x="2761071" y="1760818"/>
                    <a:pt x="2515127" y="1670043"/>
                    <a:pt x="2308499" y="1498512"/>
                  </a:cubicBezTo>
                  <a:cubicBezTo>
                    <a:pt x="2099235" y="1330681"/>
                    <a:pt x="1925599" y="1105848"/>
                    <a:pt x="1746153" y="892625"/>
                  </a:cubicBezTo>
                  <a:cubicBezTo>
                    <a:pt x="1567765" y="678083"/>
                    <a:pt x="1376709" y="474097"/>
                    <a:pt x="1166915" y="320512"/>
                  </a:cubicBezTo>
                  <a:cubicBezTo>
                    <a:pt x="959234" y="167456"/>
                    <a:pt x="737834" y="51611"/>
                    <a:pt x="532530" y="36831"/>
                  </a:cubicBezTo>
                  <a:cubicBezTo>
                    <a:pt x="325639" y="17833"/>
                    <a:pt x="168097" y="119692"/>
                    <a:pt x="95792" y="210208"/>
                  </a:cubicBezTo>
                  <a:cubicBezTo>
                    <a:pt x="20055" y="301514"/>
                    <a:pt x="1319" y="369332"/>
                    <a:pt x="0" y="368275"/>
                  </a:cubicBezTo>
                  <a:cubicBezTo>
                    <a:pt x="34569" y="251110"/>
                    <a:pt x="106083" y="138431"/>
                    <a:pt x="215333" y="64277"/>
                  </a:cubicBezTo>
                  <a:cubicBezTo>
                    <a:pt x="377097" y="-24652"/>
                    <a:pt x="572112" y="-11985"/>
                    <a:pt x="736252" y="45806"/>
                  </a:cubicBezTo>
                  <a:cubicBezTo>
                    <a:pt x="903557" y="103334"/>
                    <a:pt x="1052127" y="198861"/>
                    <a:pt x="1191459" y="303097"/>
                  </a:cubicBezTo>
                  <a:cubicBezTo>
                    <a:pt x="1471181" y="513680"/>
                    <a:pt x="1689682" y="788123"/>
                    <a:pt x="1907653" y="1056234"/>
                  </a:cubicBezTo>
                  <a:cubicBezTo>
                    <a:pt x="2124042" y="1321710"/>
                    <a:pt x="2366820" y="1591404"/>
                    <a:pt x="2700641" y="1710152"/>
                  </a:cubicBezTo>
                  <a:cubicBezTo>
                    <a:pt x="3031292" y="1831276"/>
                    <a:pt x="3394667" y="1801194"/>
                    <a:pt x="3731917" y="17270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90647" y="1719303"/>
              <a:ext cx="2993822" cy="1782089"/>
            </a:xfrm>
            <a:custGeom>
              <a:rect b="b" l="l" r="r" t="t"/>
              <a:pathLst>
                <a:path extrusionOk="0" h="1782089" w="2993822">
                  <a:moveTo>
                    <a:pt x="2993822" y="1776572"/>
                  </a:moveTo>
                  <a:cubicBezTo>
                    <a:pt x="2989070" y="1775779"/>
                    <a:pt x="2972181" y="1777629"/>
                    <a:pt x="2944476" y="1779212"/>
                  </a:cubicBezTo>
                  <a:cubicBezTo>
                    <a:pt x="2855542" y="1784753"/>
                    <a:pt x="2657362" y="1790559"/>
                    <a:pt x="2414584" y="1711394"/>
                  </a:cubicBezTo>
                  <a:cubicBezTo>
                    <a:pt x="2257043" y="1658614"/>
                    <a:pt x="2089738" y="1558071"/>
                    <a:pt x="1938792" y="1415836"/>
                  </a:cubicBezTo>
                  <a:cubicBezTo>
                    <a:pt x="1786530" y="1275184"/>
                    <a:pt x="1646667" y="1100754"/>
                    <a:pt x="1502849" y="928433"/>
                  </a:cubicBezTo>
                  <a:cubicBezTo>
                    <a:pt x="1359558" y="755850"/>
                    <a:pt x="1209405" y="585905"/>
                    <a:pt x="1048961" y="446310"/>
                  </a:cubicBezTo>
                  <a:cubicBezTo>
                    <a:pt x="889044" y="305921"/>
                    <a:pt x="723848" y="195350"/>
                    <a:pt x="568684" y="120140"/>
                  </a:cubicBezTo>
                  <a:cubicBezTo>
                    <a:pt x="413515" y="45197"/>
                    <a:pt x="266264" y="16698"/>
                    <a:pt x="162293" y="18808"/>
                  </a:cubicBezTo>
                  <a:cubicBezTo>
                    <a:pt x="57792" y="20653"/>
                    <a:pt x="-263" y="43351"/>
                    <a:pt x="1" y="42295"/>
                  </a:cubicBezTo>
                  <a:cubicBezTo>
                    <a:pt x="101862" y="1392"/>
                    <a:pt x="215598" y="-6789"/>
                    <a:pt x="324318" y="4821"/>
                  </a:cubicBezTo>
                  <a:cubicBezTo>
                    <a:pt x="912001" y="165265"/>
                    <a:pt x="1288570" y="636045"/>
                    <a:pt x="1631891" y="1059585"/>
                  </a:cubicBezTo>
                  <a:cubicBezTo>
                    <a:pt x="1806321" y="1272018"/>
                    <a:pt x="1986823" y="1480751"/>
                    <a:pt x="2218780" y="1614279"/>
                  </a:cubicBezTo>
                  <a:cubicBezTo>
                    <a:pt x="2448625" y="1750446"/>
                    <a:pt x="2723335" y="1794255"/>
                    <a:pt x="2993559" y="1776309"/>
                  </a:cubicBezTo>
                  <a:lnTo>
                    <a:pt x="2993822" y="17765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611280" y="1724379"/>
              <a:ext cx="2249132" cy="1710539"/>
            </a:xfrm>
            <a:custGeom>
              <a:rect b="b" l="l" r="r" t="t"/>
              <a:pathLst>
                <a:path extrusionOk="0" h="1710539" w="2249132">
                  <a:moveTo>
                    <a:pt x="2249133" y="1710273"/>
                  </a:moveTo>
                  <a:cubicBezTo>
                    <a:pt x="2234353" y="1705524"/>
                    <a:pt x="2050423" y="1696817"/>
                    <a:pt x="1826909" y="1573053"/>
                  </a:cubicBezTo>
                  <a:cubicBezTo>
                    <a:pt x="1599700" y="1454302"/>
                    <a:pt x="1368273" y="1190412"/>
                    <a:pt x="1141853" y="911480"/>
                  </a:cubicBezTo>
                  <a:cubicBezTo>
                    <a:pt x="916494" y="632022"/>
                    <a:pt x="654714" y="364967"/>
                    <a:pt x="420647" y="212442"/>
                  </a:cubicBezTo>
                  <a:cubicBezTo>
                    <a:pt x="193175" y="53577"/>
                    <a:pt x="-1313" y="-781"/>
                    <a:pt x="7" y="8"/>
                  </a:cubicBezTo>
                  <a:cubicBezTo>
                    <a:pt x="86564" y="17954"/>
                    <a:pt x="169688" y="46190"/>
                    <a:pt x="249646" y="79967"/>
                  </a:cubicBezTo>
                  <a:cubicBezTo>
                    <a:pt x="668174" y="307439"/>
                    <a:pt x="971383" y="674774"/>
                    <a:pt x="1245299" y="1016246"/>
                  </a:cubicBezTo>
                  <a:cubicBezTo>
                    <a:pt x="1384631" y="1186190"/>
                    <a:pt x="1524757" y="1350329"/>
                    <a:pt x="1689423" y="1475939"/>
                  </a:cubicBezTo>
                  <a:cubicBezTo>
                    <a:pt x="1853036" y="1602078"/>
                    <a:pt x="2043565" y="1682830"/>
                    <a:pt x="2249133" y="1710540"/>
                  </a:cubicBezTo>
                  <a:lnTo>
                    <a:pt x="2249133" y="17102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987846" y="1857389"/>
              <a:ext cx="1691539" cy="1496251"/>
            </a:xfrm>
            <a:custGeom>
              <a:rect b="b" l="l" r="r" t="t"/>
              <a:pathLst>
                <a:path extrusionOk="0" h="1496251" w="1691539">
                  <a:moveTo>
                    <a:pt x="1691539" y="1496252"/>
                  </a:moveTo>
                  <a:cubicBezTo>
                    <a:pt x="1679929" y="1492030"/>
                    <a:pt x="1546665" y="1459835"/>
                    <a:pt x="1382262" y="1348471"/>
                  </a:cubicBezTo>
                  <a:cubicBezTo>
                    <a:pt x="1215747" y="1240014"/>
                    <a:pt x="1031290" y="1036818"/>
                    <a:pt x="850525" y="814888"/>
                  </a:cubicBezTo>
                  <a:cubicBezTo>
                    <a:pt x="670023" y="593751"/>
                    <a:pt x="473426" y="369707"/>
                    <a:pt x="301372" y="224307"/>
                  </a:cubicBezTo>
                  <a:cubicBezTo>
                    <a:pt x="131428" y="76530"/>
                    <a:pt x="-1310" y="1320"/>
                    <a:pt x="10" y="0"/>
                  </a:cubicBezTo>
                  <a:cubicBezTo>
                    <a:pt x="60707" y="31401"/>
                    <a:pt x="120871" y="64390"/>
                    <a:pt x="178929" y="100543"/>
                  </a:cubicBezTo>
                  <a:cubicBezTo>
                    <a:pt x="482400" y="331444"/>
                    <a:pt x="711719" y="628322"/>
                    <a:pt x="932597" y="897749"/>
                  </a:cubicBezTo>
                  <a:cubicBezTo>
                    <a:pt x="1152677" y="1167973"/>
                    <a:pt x="1386748" y="1406792"/>
                    <a:pt x="1691539" y="1495985"/>
                  </a:cubicBezTo>
                  <a:lnTo>
                    <a:pt x="1691539" y="14962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" name="Google Shape;68;p4"/>
          <p:cNvGrpSpPr/>
          <p:nvPr/>
        </p:nvGrpSpPr>
        <p:grpSpPr>
          <a:xfrm flipH="1">
            <a:off x="24649" y="4461094"/>
            <a:ext cx="8239480" cy="2244458"/>
            <a:chOff x="2457912" y="2918568"/>
            <a:chExt cx="5320599" cy="1572410"/>
          </a:xfrm>
        </p:grpSpPr>
        <p:sp>
          <p:nvSpPr>
            <p:cNvPr id="69" name="Google Shape;69;p4"/>
            <p:cNvSpPr/>
            <p:nvPr/>
          </p:nvSpPr>
          <p:spPr>
            <a:xfrm>
              <a:off x="2457912" y="2918568"/>
              <a:ext cx="5320357" cy="785591"/>
            </a:xfrm>
            <a:custGeom>
              <a:rect b="b" l="l" r="r" t="t"/>
              <a:pathLst>
                <a:path extrusionOk="0" h="785591" w="5320357">
                  <a:moveTo>
                    <a:pt x="5320358" y="52699"/>
                  </a:moveTo>
                  <a:cubicBezTo>
                    <a:pt x="5003268" y="409893"/>
                    <a:pt x="4561294" y="630763"/>
                    <a:pt x="4102844" y="729743"/>
                  </a:cubicBezTo>
                  <a:cubicBezTo>
                    <a:pt x="3631075" y="829639"/>
                    <a:pt x="3139633" y="788627"/>
                    <a:pt x="2679563" y="661468"/>
                  </a:cubicBezTo>
                  <a:cubicBezTo>
                    <a:pt x="2447687" y="600062"/>
                    <a:pt x="2228197" y="504060"/>
                    <a:pt x="2000450" y="434866"/>
                  </a:cubicBezTo>
                  <a:cubicBezTo>
                    <a:pt x="1773391" y="363611"/>
                    <a:pt x="1541283" y="305188"/>
                    <a:pt x="1304375" y="281130"/>
                  </a:cubicBezTo>
                  <a:cubicBezTo>
                    <a:pt x="1068381" y="256841"/>
                    <a:pt x="825061" y="270819"/>
                    <a:pt x="600066" y="350551"/>
                  </a:cubicBezTo>
                  <a:cubicBezTo>
                    <a:pt x="374152" y="427992"/>
                    <a:pt x="174361" y="567300"/>
                    <a:pt x="0" y="729055"/>
                  </a:cubicBezTo>
                  <a:cubicBezTo>
                    <a:pt x="172989" y="565924"/>
                    <a:pt x="371634" y="424328"/>
                    <a:pt x="598001" y="344597"/>
                  </a:cubicBezTo>
                  <a:cubicBezTo>
                    <a:pt x="823453" y="262569"/>
                    <a:pt x="1068155" y="246304"/>
                    <a:pt x="1305520" y="268755"/>
                  </a:cubicBezTo>
                  <a:cubicBezTo>
                    <a:pt x="1543805" y="290752"/>
                    <a:pt x="1777520" y="347572"/>
                    <a:pt x="2005713" y="416997"/>
                  </a:cubicBezTo>
                  <a:cubicBezTo>
                    <a:pt x="2235282" y="484816"/>
                    <a:pt x="2455459" y="578752"/>
                    <a:pt x="2685717" y="637410"/>
                  </a:cubicBezTo>
                  <a:cubicBezTo>
                    <a:pt x="3143964" y="759756"/>
                    <a:pt x="3630832" y="795728"/>
                    <a:pt x="4094586" y="693314"/>
                  </a:cubicBezTo>
                  <a:cubicBezTo>
                    <a:pt x="4553522" y="591127"/>
                    <a:pt x="4997763" y="358571"/>
                    <a:pt x="5299996" y="0"/>
                  </a:cubicBezTo>
                  <a:lnTo>
                    <a:pt x="5319913" y="15124"/>
                  </a:lnTo>
                  <a:lnTo>
                    <a:pt x="5319913" y="52925"/>
                  </a:lnTo>
                  <a:lnTo>
                    <a:pt x="5320358" y="526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2458142" y="3050998"/>
              <a:ext cx="5320126" cy="746696"/>
            </a:xfrm>
            <a:custGeom>
              <a:rect b="b" l="l" r="r" t="t"/>
              <a:pathLst>
                <a:path extrusionOk="0" h="746696" w="5320126">
                  <a:moveTo>
                    <a:pt x="5320127" y="58196"/>
                  </a:moveTo>
                  <a:cubicBezTo>
                    <a:pt x="4996156" y="404853"/>
                    <a:pt x="4552117" y="614040"/>
                    <a:pt x="4094800" y="702248"/>
                  </a:cubicBezTo>
                  <a:cubicBezTo>
                    <a:pt x="3621898" y="791607"/>
                    <a:pt x="3132035" y="740054"/>
                    <a:pt x="2675649" y="602810"/>
                  </a:cubicBezTo>
                  <a:cubicBezTo>
                    <a:pt x="2445392" y="536595"/>
                    <a:pt x="2228412" y="436015"/>
                    <a:pt x="2002972" y="361781"/>
                  </a:cubicBezTo>
                  <a:cubicBezTo>
                    <a:pt x="1777977" y="285713"/>
                    <a:pt x="1547469" y="222246"/>
                    <a:pt x="1311706" y="193148"/>
                  </a:cubicBezTo>
                  <a:cubicBezTo>
                    <a:pt x="1076631" y="163593"/>
                    <a:pt x="833764" y="172296"/>
                    <a:pt x="607166" y="246992"/>
                  </a:cubicBezTo>
                  <a:cubicBezTo>
                    <a:pt x="379880" y="319162"/>
                    <a:pt x="177567" y="454115"/>
                    <a:pt x="0" y="611749"/>
                  </a:cubicBezTo>
                  <a:cubicBezTo>
                    <a:pt x="176191" y="452512"/>
                    <a:pt x="377589" y="315725"/>
                    <a:pt x="605332" y="241033"/>
                  </a:cubicBezTo>
                  <a:cubicBezTo>
                    <a:pt x="832161" y="164050"/>
                    <a:pt x="1076631" y="153282"/>
                    <a:pt x="1313078" y="180777"/>
                  </a:cubicBezTo>
                  <a:cubicBezTo>
                    <a:pt x="1550448" y="208041"/>
                    <a:pt x="1782309" y="269674"/>
                    <a:pt x="2008923" y="344135"/>
                  </a:cubicBezTo>
                  <a:cubicBezTo>
                    <a:pt x="2236427" y="416767"/>
                    <a:pt x="2454095" y="515290"/>
                    <a:pt x="2682733" y="578983"/>
                  </a:cubicBezTo>
                  <a:cubicBezTo>
                    <a:pt x="3137540" y="711187"/>
                    <a:pt x="3622586" y="757696"/>
                    <a:pt x="4087716" y="665589"/>
                  </a:cubicBezTo>
                  <a:cubicBezTo>
                    <a:pt x="4548028" y="573713"/>
                    <a:pt x="4996399" y="351240"/>
                    <a:pt x="5305918" y="0"/>
                  </a:cubicBezTo>
                  <a:lnTo>
                    <a:pt x="5320127" y="11225"/>
                  </a:lnTo>
                  <a:lnTo>
                    <a:pt x="5320127" y="57969"/>
                  </a:lnTo>
                  <a:lnTo>
                    <a:pt x="5320127" y="581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457912" y="3183886"/>
              <a:ext cx="5320357" cy="709117"/>
            </a:xfrm>
            <a:custGeom>
              <a:rect b="b" l="l" r="r" t="t"/>
              <a:pathLst>
                <a:path extrusionOk="0" h="709117" w="5320357">
                  <a:moveTo>
                    <a:pt x="5320358" y="63009"/>
                  </a:moveTo>
                  <a:cubicBezTo>
                    <a:pt x="4989748" y="399356"/>
                    <a:pt x="4543644" y="597086"/>
                    <a:pt x="4087016" y="674758"/>
                  </a:cubicBezTo>
                  <a:cubicBezTo>
                    <a:pt x="3612737" y="753575"/>
                    <a:pt x="3124938" y="691254"/>
                    <a:pt x="2672196" y="544388"/>
                  </a:cubicBezTo>
                  <a:cubicBezTo>
                    <a:pt x="2443801" y="473133"/>
                    <a:pt x="2229331" y="367967"/>
                    <a:pt x="2005713" y="288919"/>
                  </a:cubicBezTo>
                  <a:cubicBezTo>
                    <a:pt x="1782782" y="208041"/>
                    <a:pt x="1554116" y="139535"/>
                    <a:pt x="1319037" y="105397"/>
                  </a:cubicBezTo>
                  <a:cubicBezTo>
                    <a:pt x="1085108" y="70798"/>
                    <a:pt x="842241" y="74008"/>
                    <a:pt x="614497" y="143660"/>
                  </a:cubicBezTo>
                  <a:cubicBezTo>
                    <a:pt x="386066" y="210790"/>
                    <a:pt x="180777" y="340929"/>
                    <a:pt x="0" y="494669"/>
                  </a:cubicBezTo>
                  <a:cubicBezTo>
                    <a:pt x="179401" y="339557"/>
                    <a:pt x="383548" y="207353"/>
                    <a:pt x="612668" y="137701"/>
                  </a:cubicBezTo>
                  <a:cubicBezTo>
                    <a:pt x="840869" y="65758"/>
                    <a:pt x="1085339" y="60487"/>
                    <a:pt x="1320871" y="93022"/>
                  </a:cubicBezTo>
                  <a:cubicBezTo>
                    <a:pt x="1557322" y="125330"/>
                    <a:pt x="1787600" y="192233"/>
                    <a:pt x="2012108" y="271277"/>
                  </a:cubicBezTo>
                  <a:cubicBezTo>
                    <a:pt x="2237589" y="348722"/>
                    <a:pt x="2452949" y="452054"/>
                    <a:pt x="2679766" y="520561"/>
                  </a:cubicBezTo>
                  <a:cubicBezTo>
                    <a:pt x="3130929" y="662613"/>
                    <a:pt x="3614357" y="719664"/>
                    <a:pt x="4080822" y="637867"/>
                  </a:cubicBezTo>
                  <a:cubicBezTo>
                    <a:pt x="4542511" y="556302"/>
                    <a:pt x="4995253" y="343909"/>
                    <a:pt x="5311897" y="0"/>
                  </a:cubicBezTo>
                  <a:lnTo>
                    <a:pt x="5320358" y="7104"/>
                  </a:lnTo>
                  <a:lnTo>
                    <a:pt x="5320358" y="630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457912" y="3296145"/>
              <a:ext cx="5320357" cy="693410"/>
            </a:xfrm>
            <a:custGeom>
              <a:rect b="b" l="l" r="r" t="t"/>
              <a:pathLst>
                <a:path extrusionOk="0" h="693410" w="5320357">
                  <a:moveTo>
                    <a:pt x="5320358" y="87994"/>
                  </a:moveTo>
                  <a:cubicBezTo>
                    <a:pt x="4983109" y="414030"/>
                    <a:pt x="4535184" y="600300"/>
                    <a:pt x="4079000" y="667661"/>
                  </a:cubicBezTo>
                  <a:cubicBezTo>
                    <a:pt x="3603588" y="736171"/>
                    <a:pt x="3117409" y="663083"/>
                    <a:pt x="2668309" y="506363"/>
                  </a:cubicBezTo>
                  <a:cubicBezTo>
                    <a:pt x="2441736" y="430295"/>
                    <a:pt x="2229776" y="320320"/>
                    <a:pt x="2008222" y="236463"/>
                  </a:cubicBezTo>
                  <a:cubicBezTo>
                    <a:pt x="1787114" y="150772"/>
                    <a:pt x="1560301" y="77226"/>
                    <a:pt x="1326372" y="37817"/>
                  </a:cubicBezTo>
                  <a:cubicBezTo>
                    <a:pt x="1093358" y="-1822"/>
                    <a:pt x="850722" y="-4113"/>
                    <a:pt x="621602" y="60499"/>
                  </a:cubicBezTo>
                  <a:cubicBezTo>
                    <a:pt x="391794" y="122589"/>
                    <a:pt x="183983" y="248146"/>
                    <a:pt x="0" y="397534"/>
                  </a:cubicBezTo>
                  <a:cubicBezTo>
                    <a:pt x="182611" y="246543"/>
                    <a:pt x="389503" y="118925"/>
                    <a:pt x="619768" y="54540"/>
                  </a:cubicBezTo>
                  <a:cubicBezTo>
                    <a:pt x="849345" y="-12363"/>
                    <a:pt x="1093585" y="-12363"/>
                    <a:pt x="1328202" y="25673"/>
                  </a:cubicBezTo>
                  <a:cubicBezTo>
                    <a:pt x="1563738" y="63248"/>
                    <a:pt x="1792174" y="134960"/>
                    <a:pt x="2014659" y="219048"/>
                  </a:cubicBezTo>
                  <a:cubicBezTo>
                    <a:pt x="2238277" y="301532"/>
                    <a:pt x="2450885" y="409447"/>
                    <a:pt x="2676325" y="482763"/>
                  </a:cubicBezTo>
                  <a:cubicBezTo>
                    <a:pt x="3123805" y="634669"/>
                    <a:pt x="3605653" y="702260"/>
                    <a:pt x="4073495" y="630775"/>
                  </a:cubicBezTo>
                  <a:cubicBezTo>
                    <a:pt x="4536560" y="559289"/>
                    <a:pt x="4993431" y="357206"/>
                    <a:pt x="5317403" y="20633"/>
                  </a:cubicBezTo>
                  <a:lnTo>
                    <a:pt x="5320156" y="22924"/>
                  </a:lnTo>
                  <a:lnTo>
                    <a:pt x="5320156" y="87763"/>
                  </a:lnTo>
                  <a:lnTo>
                    <a:pt x="5320358" y="879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2458142" y="3333588"/>
              <a:ext cx="5320126" cy="753598"/>
            </a:xfrm>
            <a:custGeom>
              <a:rect b="b" l="l" r="r" t="t"/>
              <a:pathLst>
                <a:path extrusionOk="0" h="753598" w="5320126">
                  <a:moveTo>
                    <a:pt x="5320127" y="187107"/>
                  </a:moveTo>
                  <a:cubicBezTo>
                    <a:pt x="4976442" y="503059"/>
                    <a:pt x="4526249" y="678334"/>
                    <a:pt x="4070997" y="735385"/>
                  </a:cubicBezTo>
                  <a:cubicBezTo>
                    <a:pt x="3594168" y="793111"/>
                    <a:pt x="3110053" y="709497"/>
                    <a:pt x="2664638" y="542925"/>
                  </a:cubicBezTo>
                  <a:cubicBezTo>
                    <a:pt x="2439886" y="461816"/>
                    <a:pt x="2230476" y="347258"/>
                    <a:pt x="2010744" y="258588"/>
                  </a:cubicBezTo>
                  <a:cubicBezTo>
                    <a:pt x="1791700" y="168089"/>
                    <a:pt x="1566714" y="89729"/>
                    <a:pt x="1333699" y="45050"/>
                  </a:cubicBezTo>
                  <a:cubicBezTo>
                    <a:pt x="1101604" y="144"/>
                    <a:pt x="859194" y="-7187"/>
                    <a:pt x="628702" y="52154"/>
                  </a:cubicBezTo>
                  <a:cubicBezTo>
                    <a:pt x="397749" y="109204"/>
                    <a:pt x="187189" y="229948"/>
                    <a:pt x="0" y="375211"/>
                  </a:cubicBezTo>
                  <a:cubicBezTo>
                    <a:pt x="185817" y="228345"/>
                    <a:pt x="395457" y="105310"/>
                    <a:pt x="627099" y="45969"/>
                  </a:cubicBezTo>
                  <a:cubicBezTo>
                    <a:pt x="858049" y="-15664"/>
                    <a:pt x="1102292" y="-10397"/>
                    <a:pt x="1335764" y="32679"/>
                  </a:cubicBezTo>
                  <a:cubicBezTo>
                    <a:pt x="1570381" y="75293"/>
                    <a:pt x="1797205" y="152280"/>
                    <a:pt x="2017626" y="241177"/>
                  </a:cubicBezTo>
                  <a:cubicBezTo>
                    <a:pt x="2239423" y="328471"/>
                    <a:pt x="2449520" y="440969"/>
                    <a:pt x="2673139" y="519328"/>
                  </a:cubicBezTo>
                  <a:cubicBezTo>
                    <a:pt x="3117178" y="680856"/>
                    <a:pt x="3597164" y="759228"/>
                    <a:pt x="4066180" y="698041"/>
                  </a:cubicBezTo>
                  <a:cubicBezTo>
                    <a:pt x="4529204" y="637092"/>
                    <a:pt x="4988829" y="446008"/>
                    <a:pt x="5319925" y="118596"/>
                  </a:cubicBezTo>
                  <a:lnTo>
                    <a:pt x="5319925" y="186876"/>
                  </a:lnTo>
                  <a:lnTo>
                    <a:pt x="5320127" y="1871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2457912" y="3370611"/>
              <a:ext cx="5320357" cy="815468"/>
            </a:xfrm>
            <a:custGeom>
              <a:rect b="b" l="l" r="r" t="t"/>
              <a:pathLst>
                <a:path extrusionOk="0" h="815468" w="5320357">
                  <a:moveTo>
                    <a:pt x="5320358" y="286408"/>
                  </a:moveTo>
                  <a:cubicBezTo>
                    <a:pt x="4970033" y="592512"/>
                    <a:pt x="4517979" y="756574"/>
                    <a:pt x="4063213" y="803289"/>
                  </a:cubicBezTo>
                  <a:cubicBezTo>
                    <a:pt x="3585250" y="850733"/>
                    <a:pt x="3102714" y="756088"/>
                    <a:pt x="2660983" y="579910"/>
                  </a:cubicBezTo>
                  <a:cubicBezTo>
                    <a:pt x="2438052" y="493761"/>
                    <a:pt x="2231152" y="374617"/>
                    <a:pt x="2013283" y="281138"/>
                  </a:cubicBezTo>
                  <a:cubicBezTo>
                    <a:pt x="1796303" y="185825"/>
                    <a:pt x="1572672" y="102425"/>
                    <a:pt x="1340804" y="52706"/>
                  </a:cubicBezTo>
                  <a:cubicBezTo>
                    <a:pt x="1109624" y="2760"/>
                    <a:pt x="867218" y="-10072"/>
                    <a:pt x="635807" y="44229"/>
                  </a:cubicBezTo>
                  <a:cubicBezTo>
                    <a:pt x="403481" y="96009"/>
                    <a:pt x="190400" y="212401"/>
                    <a:pt x="0" y="353538"/>
                  </a:cubicBezTo>
                  <a:cubicBezTo>
                    <a:pt x="189254" y="210798"/>
                    <a:pt x="401416" y="92345"/>
                    <a:pt x="634430" y="38270"/>
                  </a:cubicBezTo>
                  <a:cubicBezTo>
                    <a:pt x="866760" y="-18322"/>
                    <a:pt x="1110769" y="-7550"/>
                    <a:pt x="1343326" y="40562"/>
                  </a:cubicBezTo>
                  <a:cubicBezTo>
                    <a:pt x="1577028" y="88447"/>
                    <a:pt x="1802011" y="170243"/>
                    <a:pt x="2020609" y="263953"/>
                  </a:cubicBezTo>
                  <a:cubicBezTo>
                    <a:pt x="2240342" y="356060"/>
                    <a:pt x="2448132" y="473367"/>
                    <a:pt x="2669929" y="556540"/>
                  </a:cubicBezTo>
                  <a:cubicBezTo>
                    <a:pt x="3110284" y="727913"/>
                    <a:pt x="3588692" y="816810"/>
                    <a:pt x="4059084" y="765965"/>
                  </a:cubicBezTo>
                  <a:cubicBezTo>
                    <a:pt x="4520732" y="715324"/>
                    <a:pt x="4982178" y="536376"/>
                    <a:pt x="5319913" y="219505"/>
                  </a:cubicBezTo>
                  <a:lnTo>
                    <a:pt x="5319913" y="286178"/>
                  </a:lnTo>
                  <a:lnTo>
                    <a:pt x="5320358" y="2864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457912" y="3406624"/>
              <a:ext cx="5320357" cy="880009"/>
            </a:xfrm>
            <a:custGeom>
              <a:rect b="b" l="l" r="r" t="t"/>
              <a:pathLst>
                <a:path extrusionOk="0" h="880009" w="5320357">
                  <a:moveTo>
                    <a:pt x="5320358" y="386489"/>
                  </a:moveTo>
                  <a:cubicBezTo>
                    <a:pt x="4963880" y="682751"/>
                    <a:pt x="4509761" y="836014"/>
                    <a:pt x="4055157" y="872689"/>
                  </a:cubicBezTo>
                  <a:cubicBezTo>
                    <a:pt x="3575859" y="909568"/>
                    <a:pt x="3095387" y="804397"/>
                    <a:pt x="2657339" y="618131"/>
                  </a:cubicBezTo>
                  <a:cubicBezTo>
                    <a:pt x="2435988" y="527170"/>
                    <a:pt x="2231638" y="403216"/>
                    <a:pt x="2015792" y="304924"/>
                  </a:cubicBezTo>
                  <a:cubicBezTo>
                    <a:pt x="1800878" y="204801"/>
                    <a:pt x="1579089" y="116362"/>
                    <a:pt x="1348135" y="61599"/>
                  </a:cubicBezTo>
                  <a:cubicBezTo>
                    <a:pt x="1118100" y="6613"/>
                    <a:pt x="875921" y="-11717"/>
                    <a:pt x="642911" y="37545"/>
                  </a:cubicBezTo>
                  <a:cubicBezTo>
                    <a:pt x="409436" y="84285"/>
                    <a:pt x="193606" y="195863"/>
                    <a:pt x="0" y="332876"/>
                  </a:cubicBezTo>
                  <a:cubicBezTo>
                    <a:pt x="192460" y="194260"/>
                    <a:pt x="407375" y="80390"/>
                    <a:pt x="641765" y="31355"/>
                  </a:cubicBezTo>
                  <a:cubicBezTo>
                    <a:pt x="875237" y="-20193"/>
                    <a:pt x="1119246" y="-3928"/>
                    <a:pt x="1351114" y="49228"/>
                  </a:cubicBezTo>
                  <a:cubicBezTo>
                    <a:pt x="1583902" y="102384"/>
                    <a:pt x="1807273" y="189220"/>
                    <a:pt x="2023808" y="287739"/>
                  </a:cubicBezTo>
                  <a:cubicBezTo>
                    <a:pt x="2241718" y="384886"/>
                    <a:pt x="2446999" y="506549"/>
                    <a:pt x="2666933" y="594761"/>
                  </a:cubicBezTo>
                  <a:cubicBezTo>
                    <a:pt x="3103888" y="775980"/>
                    <a:pt x="3580433" y="875442"/>
                    <a:pt x="4052202" y="835123"/>
                  </a:cubicBezTo>
                  <a:cubicBezTo>
                    <a:pt x="4512959" y="795006"/>
                    <a:pt x="4975984" y="627523"/>
                    <a:pt x="5320358" y="321193"/>
                  </a:cubicBezTo>
                  <a:lnTo>
                    <a:pt x="5320358" y="386262"/>
                  </a:lnTo>
                  <a:lnTo>
                    <a:pt x="5320358" y="3864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2458142" y="3441818"/>
              <a:ext cx="5320126" cy="946140"/>
            </a:xfrm>
            <a:custGeom>
              <a:rect b="b" l="l" r="r" t="t"/>
              <a:pathLst>
                <a:path extrusionOk="0" h="946140" w="5320126">
                  <a:moveTo>
                    <a:pt x="5320127" y="486936"/>
                  </a:moveTo>
                  <a:cubicBezTo>
                    <a:pt x="4957456" y="773575"/>
                    <a:pt x="4501029" y="915826"/>
                    <a:pt x="4047154" y="942423"/>
                  </a:cubicBezTo>
                  <a:cubicBezTo>
                    <a:pt x="3566479" y="968776"/>
                    <a:pt x="3087829" y="853080"/>
                    <a:pt x="2653668" y="656949"/>
                  </a:cubicBezTo>
                  <a:cubicBezTo>
                    <a:pt x="2434178" y="560940"/>
                    <a:pt x="2232298" y="432634"/>
                    <a:pt x="2018517" y="329302"/>
                  </a:cubicBezTo>
                  <a:cubicBezTo>
                    <a:pt x="1805464" y="224366"/>
                    <a:pt x="1585501" y="130883"/>
                    <a:pt x="1355466" y="71084"/>
                  </a:cubicBezTo>
                  <a:cubicBezTo>
                    <a:pt x="1126346" y="10828"/>
                    <a:pt x="884398" y="-12542"/>
                    <a:pt x="650012" y="31449"/>
                  </a:cubicBezTo>
                  <a:cubicBezTo>
                    <a:pt x="415164" y="73148"/>
                    <a:pt x="196812" y="180145"/>
                    <a:pt x="0" y="313032"/>
                  </a:cubicBezTo>
                  <a:cubicBezTo>
                    <a:pt x="195666" y="178542"/>
                    <a:pt x="413330" y="69250"/>
                    <a:pt x="648866" y="25259"/>
                  </a:cubicBezTo>
                  <a:cubicBezTo>
                    <a:pt x="883710" y="-21250"/>
                    <a:pt x="1127723" y="286"/>
                    <a:pt x="1358446" y="58713"/>
                  </a:cubicBezTo>
                  <a:cubicBezTo>
                    <a:pt x="1590306" y="116909"/>
                    <a:pt x="1811860" y="208785"/>
                    <a:pt x="2026572" y="312348"/>
                  </a:cubicBezTo>
                  <a:cubicBezTo>
                    <a:pt x="2242621" y="414304"/>
                    <a:pt x="2445149" y="540780"/>
                    <a:pt x="2663504" y="634036"/>
                  </a:cubicBezTo>
                  <a:cubicBezTo>
                    <a:pt x="3096775" y="825108"/>
                    <a:pt x="3571499" y="935095"/>
                    <a:pt x="4044846" y="905059"/>
                  </a:cubicBezTo>
                  <a:cubicBezTo>
                    <a:pt x="4504470" y="875305"/>
                    <a:pt x="4969114" y="719250"/>
                    <a:pt x="5320127" y="423238"/>
                  </a:cubicBezTo>
                  <a:lnTo>
                    <a:pt x="5320127" y="4869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458142" y="3476917"/>
              <a:ext cx="5320369" cy="1014061"/>
            </a:xfrm>
            <a:custGeom>
              <a:rect b="b" l="l" r="r" t="t"/>
              <a:pathLst>
                <a:path extrusionOk="0" h="1014061" w="5320369">
                  <a:moveTo>
                    <a:pt x="5320127" y="587238"/>
                  </a:moveTo>
                  <a:cubicBezTo>
                    <a:pt x="4951262" y="864251"/>
                    <a:pt x="4492771" y="995977"/>
                    <a:pt x="4039138" y="1012736"/>
                  </a:cubicBezTo>
                  <a:cubicBezTo>
                    <a:pt x="3557290" y="1028524"/>
                    <a:pt x="3080502" y="902061"/>
                    <a:pt x="2649741" y="696295"/>
                  </a:cubicBezTo>
                  <a:cubicBezTo>
                    <a:pt x="2432114" y="595253"/>
                    <a:pt x="2232744" y="462374"/>
                    <a:pt x="2020824" y="354232"/>
                  </a:cubicBezTo>
                  <a:cubicBezTo>
                    <a:pt x="1809796" y="244483"/>
                    <a:pt x="1591439" y="146191"/>
                    <a:pt x="1362571" y="80895"/>
                  </a:cubicBezTo>
                  <a:cubicBezTo>
                    <a:pt x="1134597" y="15594"/>
                    <a:pt x="892648" y="-13277"/>
                    <a:pt x="657112" y="25905"/>
                  </a:cubicBezTo>
                  <a:cubicBezTo>
                    <a:pt x="421122" y="62565"/>
                    <a:pt x="200022" y="164751"/>
                    <a:pt x="0" y="293514"/>
                  </a:cubicBezTo>
                  <a:cubicBezTo>
                    <a:pt x="198876" y="163144"/>
                    <a:pt x="419289" y="58666"/>
                    <a:pt x="656197" y="19719"/>
                  </a:cubicBezTo>
                  <a:cubicBezTo>
                    <a:pt x="892417" y="-21523"/>
                    <a:pt x="1136200" y="5284"/>
                    <a:pt x="1366008" y="68977"/>
                  </a:cubicBezTo>
                  <a:cubicBezTo>
                    <a:pt x="1596945" y="132443"/>
                    <a:pt x="1816920" y="229363"/>
                    <a:pt x="2029527" y="337505"/>
                  </a:cubicBezTo>
                  <a:cubicBezTo>
                    <a:pt x="2243511" y="444274"/>
                    <a:pt x="2443772" y="575579"/>
                    <a:pt x="2660509" y="673625"/>
                  </a:cubicBezTo>
                  <a:cubicBezTo>
                    <a:pt x="3090136" y="874574"/>
                    <a:pt x="3563241" y="995086"/>
                    <a:pt x="4038005" y="975372"/>
                  </a:cubicBezTo>
                  <a:cubicBezTo>
                    <a:pt x="4496698" y="955658"/>
                    <a:pt x="4963164" y="811099"/>
                    <a:pt x="5320370" y="525152"/>
                  </a:cubicBezTo>
                  <a:lnTo>
                    <a:pt x="5320370" y="587481"/>
                  </a:lnTo>
                  <a:lnTo>
                    <a:pt x="5320127" y="5872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4"/>
          <p:cNvSpPr txBox="1"/>
          <p:nvPr>
            <p:ph type="title"/>
          </p:nvPr>
        </p:nvSpPr>
        <p:spPr>
          <a:xfrm>
            <a:off x="1373700" y="1000187"/>
            <a:ext cx="9444600" cy="86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79" name="Google Shape;79;p4"/>
          <p:cNvSpPr txBox="1"/>
          <p:nvPr>
            <p:ph idx="1" type="body"/>
          </p:nvPr>
        </p:nvSpPr>
        <p:spPr>
          <a:xfrm>
            <a:off x="1373700" y="2278213"/>
            <a:ext cx="9444600" cy="357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80" name="Google Shape;80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boxes">
  <p:cSld name="CUSTOM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83" name="Google Shape;83;p5"/>
          <p:cNvSpPr txBox="1"/>
          <p:nvPr>
            <p:ph idx="1" type="subTitle"/>
          </p:nvPr>
        </p:nvSpPr>
        <p:spPr>
          <a:xfrm>
            <a:off x="1138130" y="1995425"/>
            <a:ext cx="3149400" cy="48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70">
                <a:latin typeface="Twinkle Star"/>
                <a:ea typeface="Twinkle Star"/>
                <a:cs typeface="Twinkle Star"/>
                <a:sym typeface="Twinkle St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4" name="Google Shape;84;p5"/>
          <p:cNvSpPr txBox="1"/>
          <p:nvPr>
            <p:ph idx="2" type="body"/>
          </p:nvPr>
        </p:nvSpPr>
        <p:spPr>
          <a:xfrm>
            <a:off x="1138159" y="2656179"/>
            <a:ext cx="3149400" cy="1196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85" name="Google Shape;85;p5"/>
          <p:cNvSpPr txBox="1"/>
          <p:nvPr>
            <p:ph idx="3" type="subTitle"/>
          </p:nvPr>
        </p:nvSpPr>
        <p:spPr>
          <a:xfrm>
            <a:off x="4521264" y="1995425"/>
            <a:ext cx="3149400" cy="48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70">
                <a:latin typeface="Twinkle Star"/>
                <a:ea typeface="Twinkle Star"/>
                <a:cs typeface="Twinkle Star"/>
                <a:sym typeface="Twinkle St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" name="Google Shape;86;p5"/>
          <p:cNvSpPr txBox="1"/>
          <p:nvPr>
            <p:ph idx="4" type="body"/>
          </p:nvPr>
        </p:nvSpPr>
        <p:spPr>
          <a:xfrm>
            <a:off x="4521293" y="2656179"/>
            <a:ext cx="3149400" cy="1196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87" name="Google Shape;87;p5"/>
          <p:cNvSpPr txBox="1"/>
          <p:nvPr>
            <p:ph idx="5" type="subTitle"/>
          </p:nvPr>
        </p:nvSpPr>
        <p:spPr>
          <a:xfrm>
            <a:off x="7904421" y="1995425"/>
            <a:ext cx="3149400" cy="48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70">
                <a:latin typeface="Twinkle Star"/>
                <a:ea typeface="Twinkle Star"/>
                <a:cs typeface="Twinkle Star"/>
                <a:sym typeface="Twinkle St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5"/>
          <p:cNvSpPr txBox="1"/>
          <p:nvPr>
            <p:ph idx="6" type="body"/>
          </p:nvPr>
        </p:nvSpPr>
        <p:spPr>
          <a:xfrm>
            <a:off x="7904450" y="2656179"/>
            <a:ext cx="3149400" cy="1196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89" name="Google Shape;89;p5"/>
          <p:cNvSpPr txBox="1"/>
          <p:nvPr>
            <p:ph idx="7" type="subTitle"/>
          </p:nvPr>
        </p:nvSpPr>
        <p:spPr>
          <a:xfrm>
            <a:off x="1138075" y="4267649"/>
            <a:ext cx="3149400" cy="48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70">
                <a:latin typeface="Twinkle Star"/>
                <a:ea typeface="Twinkle Star"/>
                <a:cs typeface="Twinkle Star"/>
                <a:sym typeface="Twinkle St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" name="Google Shape;90;p5"/>
          <p:cNvSpPr txBox="1"/>
          <p:nvPr>
            <p:ph idx="8" type="body"/>
          </p:nvPr>
        </p:nvSpPr>
        <p:spPr>
          <a:xfrm>
            <a:off x="1138104" y="4928403"/>
            <a:ext cx="3149400" cy="1196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91" name="Google Shape;91;p5"/>
          <p:cNvSpPr txBox="1"/>
          <p:nvPr>
            <p:ph idx="9" type="subTitle"/>
          </p:nvPr>
        </p:nvSpPr>
        <p:spPr>
          <a:xfrm>
            <a:off x="4521210" y="4267649"/>
            <a:ext cx="3149400" cy="48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70">
                <a:latin typeface="Twinkle Star"/>
                <a:ea typeface="Twinkle Star"/>
                <a:cs typeface="Twinkle Star"/>
                <a:sym typeface="Twinkle St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" name="Google Shape;92;p5"/>
          <p:cNvSpPr txBox="1"/>
          <p:nvPr>
            <p:ph idx="13" type="body"/>
          </p:nvPr>
        </p:nvSpPr>
        <p:spPr>
          <a:xfrm>
            <a:off x="4521239" y="4928403"/>
            <a:ext cx="3149400" cy="1196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93" name="Google Shape;93;p5"/>
          <p:cNvSpPr txBox="1"/>
          <p:nvPr>
            <p:ph idx="14" type="subTitle"/>
          </p:nvPr>
        </p:nvSpPr>
        <p:spPr>
          <a:xfrm>
            <a:off x="7904367" y="4267649"/>
            <a:ext cx="3149400" cy="48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70">
                <a:latin typeface="Twinkle Star"/>
                <a:ea typeface="Twinkle Star"/>
                <a:cs typeface="Twinkle Star"/>
                <a:sym typeface="Twinkle St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4" name="Google Shape;94;p5"/>
          <p:cNvSpPr txBox="1"/>
          <p:nvPr>
            <p:ph idx="15" type="body"/>
          </p:nvPr>
        </p:nvSpPr>
        <p:spPr>
          <a:xfrm>
            <a:off x="7904396" y="4928403"/>
            <a:ext cx="3149400" cy="1196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95" name="Google Shape;95;p5"/>
          <p:cNvSpPr/>
          <p:nvPr/>
        </p:nvSpPr>
        <p:spPr>
          <a:xfrm>
            <a:off x="11117834" y="116199"/>
            <a:ext cx="986905" cy="987528"/>
          </a:xfrm>
          <a:custGeom>
            <a:rect b="b" l="l" r="r" t="t"/>
            <a:pathLst>
              <a:path extrusionOk="0" h="814456" w="813942">
                <a:moveTo>
                  <a:pt x="650794" y="75589"/>
                </a:moveTo>
                <a:cubicBezTo>
                  <a:pt x="629743" y="59303"/>
                  <a:pt x="599545" y="62900"/>
                  <a:pt x="583352" y="83833"/>
                </a:cubicBezTo>
                <a:lnTo>
                  <a:pt x="476158" y="252265"/>
                </a:lnTo>
                <a:lnTo>
                  <a:pt x="530119" y="60133"/>
                </a:lnTo>
                <a:cubicBezTo>
                  <a:pt x="533722" y="40625"/>
                  <a:pt x="524937" y="21626"/>
                  <a:pt x="509231" y="11330"/>
                </a:cubicBezTo>
                <a:cubicBezTo>
                  <a:pt x="503968" y="7899"/>
                  <a:pt x="497856" y="5365"/>
                  <a:pt x="491298" y="4148"/>
                </a:cubicBezTo>
                <a:lnTo>
                  <a:pt x="471786" y="819"/>
                </a:lnTo>
                <a:cubicBezTo>
                  <a:pt x="445594" y="-4015"/>
                  <a:pt x="420496" y="13037"/>
                  <a:pt x="415679" y="39041"/>
                </a:cubicBezTo>
                <a:lnTo>
                  <a:pt x="404546" y="300258"/>
                </a:lnTo>
                <a:lnTo>
                  <a:pt x="336781" y="45949"/>
                </a:lnTo>
                <a:cubicBezTo>
                  <a:pt x="332247" y="33526"/>
                  <a:pt x="322895" y="23740"/>
                  <a:pt x="311723" y="18596"/>
                </a:cubicBezTo>
                <a:cubicBezTo>
                  <a:pt x="300550" y="13449"/>
                  <a:pt x="287434" y="12837"/>
                  <a:pt x="274925" y="17410"/>
                </a:cubicBezTo>
                <a:lnTo>
                  <a:pt x="256101" y="23975"/>
                </a:lnTo>
                <a:cubicBezTo>
                  <a:pt x="231125" y="33113"/>
                  <a:pt x="218170" y="60745"/>
                  <a:pt x="227238" y="85588"/>
                </a:cubicBezTo>
                <a:lnTo>
                  <a:pt x="356009" y="327285"/>
                </a:lnTo>
                <a:lnTo>
                  <a:pt x="153077" y="140268"/>
                </a:lnTo>
                <a:cubicBezTo>
                  <a:pt x="132027" y="124210"/>
                  <a:pt x="101989" y="128492"/>
                  <a:pt x="85837" y="149651"/>
                </a:cubicBezTo>
                <a:lnTo>
                  <a:pt x="73774" y="165245"/>
                </a:lnTo>
                <a:cubicBezTo>
                  <a:pt x="57622" y="186407"/>
                  <a:pt x="61549" y="216534"/>
                  <a:pt x="82599" y="232597"/>
                </a:cubicBezTo>
                <a:lnTo>
                  <a:pt x="284398" y="346067"/>
                </a:lnTo>
                <a:lnTo>
                  <a:pt x="60496" y="281986"/>
                </a:lnTo>
                <a:cubicBezTo>
                  <a:pt x="34507" y="277041"/>
                  <a:pt x="9166" y="294390"/>
                  <a:pt x="4187" y="320548"/>
                </a:cubicBezTo>
                <a:lnTo>
                  <a:pt x="867" y="340072"/>
                </a:lnTo>
                <a:cubicBezTo>
                  <a:pt x="-4112" y="366231"/>
                  <a:pt x="12850" y="391560"/>
                  <a:pt x="38839" y="396507"/>
                </a:cubicBezTo>
                <a:lnTo>
                  <a:pt x="300955" y="409274"/>
                </a:lnTo>
                <a:lnTo>
                  <a:pt x="44830" y="475316"/>
                </a:lnTo>
                <a:cubicBezTo>
                  <a:pt x="19934" y="484254"/>
                  <a:pt x="6980" y="511858"/>
                  <a:pt x="15967" y="536928"/>
                </a:cubicBezTo>
                <a:lnTo>
                  <a:pt x="23092" y="555622"/>
                </a:lnTo>
                <a:cubicBezTo>
                  <a:pt x="32078" y="580688"/>
                  <a:pt x="59606" y="593776"/>
                  <a:pt x="84502" y="584838"/>
                </a:cubicBezTo>
                <a:lnTo>
                  <a:pt x="326175" y="457540"/>
                </a:lnTo>
                <a:lnTo>
                  <a:pt x="138382" y="659465"/>
                </a:lnTo>
                <a:cubicBezTo>
                  <a:pt x="122190" y="680394"/>
                  <a:pt x="126116" y="710536"/>
                  <a:pt x="147167" y="726818"/>
                </a:cubicBezTo>
                <a:lnTo>
                  <a:pt x="163116" y="739096"/>
                </a:lnTo>
                <a:cubicBezTo>
                  <a:pt x="184167" y="755385"/>
                  <a:pt x="214042" y="751556"/>
                  <a:pt x="230234" y="730623"/>
                </a:cubicBezTo>
                <a:lnTo>
                  <a:pt x="376857" y="474061"/>
                </a:lnTo>
                <a:lnTo>
                  <a:pt x="283467" y="754325"/>
                </a:lnTo>
                <a:cubicBezTo>
                  <a:pt x="278690" y="780334"/>
                  <a:pt x="296097" y="805473"/>
                  <a:pt x="322248" y="810306"/>
                </a:cubicBezTo>
                <a:lnTo>
                  <a:pt x="341800" y="813638"/>
                </a:lnTo>
                <a:cubicBezTo>
                  <a:pt x="367992" y="818471"/>
                  <a:pt x="393090" y="801420"/>
                  <a:pt x="397867" y="775415"/>
                </a:cubicBezTo>
                <a:lnTo>
                  <a:pt x="421913" y="512020"/>
                </a:lnTo>
                <a:lnTo>
                  <a:pt x="477170" y="768736"/>
                </a:lnTo>
                <a:cubicBezTo>
                  <a:pt x="486238" y="793583"/>
                  <a:pt x="513643" y="806177"/>
                  <a:pt x="538661" y="797044"/>
                </a:cubicBezTo>
                <a:lnTo>
                  <a:pt x="557444" y="790482"/>
                </a:lnTo>
                <a:cubicBezTo>
                  <a:pt x="582461" y="781346"/>
                  <a:pt x="595415" y="753713"/>
                  <a:pt x="586348" y="728870"/>
                </a:cubicBezTo>
                <a:lnTo>
                  <a:pt x="468547" y="479752"/>
                </a:lnTo>
                <a:lnTo>
                  <a:pt x="660509" y="674188"/>
                </a:lnTo>
                <a:cubicBezTo>
                  <a:pt x="681519" y="690247"/>
                  <a:pt x="711596" y="685964"/>
                  <a:pt x="727748" y="664804"/>
                </a:cubicBezTo>
                <a:lnTo>
                  <a:pt x="739812" y="649211"/>
                </a:lnTo>
                <a:cubicBezTo>
                  <a:pt x="755964" y="628047"/>
                  <a:pt x="752037" y="597921"/>
                  <a:pt x="730987" y="581858"/>
                </a:cubicBezTo>
                <a:lnTo>
                  <a:pt x="533357" y="457848"/>
                </a:lnTo>
                <a:lnTo>
                  <a:pt x="753090" y="532471"/>
                </a:lnTo>
                <a:cubicBezTo>
                  <a:pt x="779079" y="537414"/>
                  <a:pt x="804420" y="520068"/>
                  <a:pt x="809399" y="493909"/>
                </a:cubicBezTo>
                <a:lnTo>
                  <a:pt x="813083" y="474615"/>
                </a:lnTo>
                <a:cubicBezTo>
                  <a:pt x="816807" y="454994"/>
                  <a:pt x="808144" y="435539"/>
                  <a:pt x="792640" y="425131"/>
                </a:cubicBezTo>
                <a:cubicBezTo>
                  <a:pt x="787458" y="421666"/>
                  <a:pt x="781548" y="419411"/>
                  <a:pt x="775071" y="418180"/>
                </a:cubicBezTo>
                <a:lnTo>
                  <a:pt x="512591" y="392795"/>
                </a:lnTo>
                <a:lnTo>
                  <a:pt x="768756" y="339141"/>
                </a:lnTo>
                <a:cubicBezTo>
                  <a:pt x="793652" y="330204"/>
                  <a:pt x="806606" y="302596"/>
                  <a:pt x="797619" y="277527"/>
                </a:cubicBezTo>
                <a:lnTo>
                  <a:pt x="791061" y="258725"/>
                </a:lnTo>
                <a:cubicBezTo>
                  <a:pt x="786568" y="246193"/>
                  <a:pt x="777136" y="236652"/>
                  <a:pt x="766044" y="231372"/>
                </a:cubicBezTo>
                <a:cubicBezTo>
                  <a:pt x="754912" y="226088"/>
                  <a:pt x="742119" y="225034"/>
                  <a:pt x="729651" y="229507"/>
                </a:cubicBezTo>
                <a:lnTo>
                  <a:pt x="480003" y="345950"/>
                </a:lnTo>
                <a:lnTo>
                  <a:pt x="675204" y="154992"/>
                </a:lnTo>
                <a:cubicBezTo>
                  <a:pt x="691396" y="134063"/>
                  <a:pt x="687470" y="103922"/>
                  <a:pt x="666420" y="87640"/>
                </a:cubicBezTo>
                <a:lnTo>
                  <a:pt x="650794" y="75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10420349" y="524068"/>
            <a:ext cx="652055" cy="652099"/>
          </a:xfrm>
          <a:custGeom>
            <a:rect b="b" l="l" r="r" t="t"/>
            <a:pathLst>
              <a:path extrusionOk="0" h="537814" w="537777">
                <a:moveTo>
                  <a:pt x="279335" y="63"/>
                </a:moveTo>
                <a:cubicBezTo>
                  <a:pt x="261969" y="-1022"/>
                  <a:pt x="246950" y="11997"/>
                  <a:pt x="245857" y="29250"/>
                </a:cubicBezTo>
                <a:lnTo>
                  <a:pt x="249622" y="159656"/>
                </a:lnTo>
                <a:lnTo>
                  <a:pt x="208371" y="35946"/>
                </a:lnTo>
                <a:cubicBezTo>
                  <a:pt x="203149" y="24073"/>
                  <a:pt x="191450" y="17017"/>
                  <a:pt x="179184" y="17203"/>
                </a:cubicBezTo>
                <a:cubicBezTo>
                  <a:pt x="175095" y="17264"/>
                  <a:pt x="170845" y="18138"/>
                  <a:pt x="166878" y="19879"/>
                </a:cubicBezTo>
                <a:lnTo>
                  <a:pt x="155098" y="25234"/>
                </a:lnTo>
                <a:cubicBezTo>
                  <a:pt x="139148" y="32221"/>
                  <a:pt x="131821" y="50644"/>
                  <a:pt x="138743" y="66473"/>
                </a:cubicBezTo>
                <a:lnTo>
                  <a:pt x="228450" y="211873"/>
                </a:lnTo>
                <a:lnTo>
                  <a:pt x="98586" y="99141"/>
                </a:lnTo>
                <a:cubicBezTo>
                  <a:pt x="91583" y="94085"/>
                  <a:pt x="82960" y="92203"/>
                  <a:pt x="75026" y="93518"/>
                </a:cubicBezTo>
                <a:cubicBezTo>
                  <a:pt x="67092" y="94826"/>
                  <a:pt x="59764" y="99315"/>
                  <a:pt x="54664" y="106371"/>
                </a:cubicBezTo>
                <a:lnTo>
                  <a:pt x="46892" y="116815"/>
                </a:lnTo>
                <a:cubicBezTo>
                  <a:pt x="36731" y="130923"/>
                  <a:pt x="39848" y="150617"/>
                  <a:pt x="53854" y="160729"/>
                </a:cubicBezTo>
                <a:lnTo>
                  <a:pt x="212136" y="244274"/>
                </a:lnTo>
                <a:lnTo>
                  <a:pt x="33776" y="217496"/>
                </a:lnTo>
                <a:cubicBezTo>
                  <a:pt x="16531" y="216512"/>
                  <a:pt x="1836" y="229847"/>
                  <a:pt x="864" y="247217"/>
                </a:cubicBezTo>
                <a:lnTo>
                  <a:pt x="55" y="260070"/>
                </a:lnTo>
                <a:cubicBezTo>
                  <a:pt x="-958" y="277445"/>
                  <a:pt x="12239" y="292293"/>
                  <a:pt x="29484" y="293273"/>
                </a:cubicBezTo>
                <a:lnTo>
                  <a:pt x="180237" y="280691"/>
                </a:lnTo>
                <a:lnTo>
                  <a:pt x="35678" y="328087"/>
                </a:lnTo>
                <a:cubicBezTo>
                  <a:pt x="19809" y="334932"/>
                  <a:pt x="12442" y="353614"/>
                  <a:pt x="19324" y="369588"/>
                </a:cubicBezTo>
                <a:lnTo>
                  <a:pt x="24667" y="381372"/>
                </a:lnTo>
                <a:cubicBezTo>
                  <a:pt x="31590" y="397350"/>
                  <a:pt x="50049" y="404819"/>
                  <a:pt x="65918" y="397974"/>
                </a:cubicBezTo>
                <a:lnTo>
                  <a:pt x="212379" y="308806"/>
                </a:lnTo>
                <a:lnTo>
                  <a:pt x="98060" y="438406"/>
                </a:lnTo>
                <a:cubicBezTo>
                  <a:pt x="87859" y="452368"/>
                  <a:pt x="90935" y="472062"/>
                  <a:pt x="105023" y="482320"/>
                </a:cubicBezTo>
                <a:lnTo>
                  <a:pt x="115710" y="489817"/>
                </a:lnTo>
                <a:cubicBezTo>
                  <a:pt x="129797" y="500080"/>
                  <a:pt x="149430" y="497084"/>
                  <a:pt x="159632" y="483126"/>
                </a:cubicBezTo>
                <a:lnTo>
                  <a:pt x="243711" y="325674"/>
                </a:lnTo>
                <a:lnTo>
                  <a:pt x="216143" y="503743"/>
                </a:lnTo>
                <a:cubicBezTo>
                  <a:pt x="215050" y="520992"/>
                  <a:pt x="228207" y="535865"/>
                  <a:pt x="245573" y="536946"/>
                </a:cubicBezTo>
                <a:lnTo>
                  <a:pt x="258730" y="537751"/>
                </a:lnTo>
                <a:cubicBezTo>
                  <a:pt x="276096" y="538836"/>
                  <a:pt x="290832" y="525818"/>
                  <a:pt x="291924" y="508564"/>
                </a:cubicBezTo>
                <a:lnTo>
                  <a:pt x="277190" y="316036"/>
                </a:lnTo>
                <a:lnTo>
                  <a:pt x="329410" y="501869"/>
                </a:lnTo>
                <a:cubicBezTo>
                  <a:pt x="336333" y="517701"/>
                  <a:pt x="354954" y="524915"/>
                  <a:pt x="370903" y="517936"/>
                </a:cubicBezTo>
                <a:lnTo>
                  <a:pt x="382683" y="512580"/>
                </a:lnTo>
                <a:cubicBezTo>
                  <a:pt x="398633" y="505597"/>
                  <a:pt x="405960" y="487170"/>
                  <a:pt x="399038" y="471342"/>
                </a:cubicBezTo>
                <a:lnTo>
                  <a:pt x="315485" y="320051"/>
                </a:lnTo>
                <a:lnTo>
                  <a:pt x="439438" y="438673"/>
                </a:lnTo>
                <a:cubicBezTo>
                  <a:pt x="453485" y="448790"/>
                  <a:pt x="472916" y="445555"/>
                  <a:pt x="483118" y="431444"/>
                </a:cubicBezTo>
                <a:lnTo>
                  <a:pt x="490890" y="421003"/>
                </a:lnTo>
                <a:cubicBezTo>
                  <a:pt x="501051" y="406892"/>
                  <a:pt x="497933" y="387197"/>
                  <a:pt x="483927" y="377085"/>
                </a:cubicBezTo>
                <a:lnTo>
                  <a:pt x="328884" y="285509"/>
                </a:lnTo>
                <a:lnTo>
                  <a:pt x="504006" y="320318"/>
                </a:lnTo>
                <a:cubicBezTo>
                  <a:pt x="521251" y="321302"/>
                  <a:pt x="535945" y="307968"/>
                  <a:pt x="536917" y="290597"/>
                </a:cubicBezTo>
                <a:lnTo>
                  <a:pt x="537727" y="277744"/>
                </a:lnTo>
                <a:cubicBezTo>
                  <a:pt x="538698" y="260370"/>
                  <a:pt x="525542" y="245521"/>
                  <a:pt x="508256" y="244542"/>
                </a:cubicBezTo>
                <a:lnTo>
                  <a:pt x="355925" y="249897"/>
                </a:lnTo>
                <a:lnTo>
                  <a:pt x="502103" y="209732"/>
                </a:lnTo>
                <a:cubicBezTo>
                  <a:pt x="517972" y="202882"/>
                  <a:pt x="525339" y="184200"/>
                  <a:pt x="518458" y="168226"/>
                </a:cubicBezTo>
                <a:lnTo>
                  <a:pt x="513357" y="156442"/>
                </a:lnTo>
                <a:cubicBezTo>
                  <a:pt x="508175" y="144460"/>
                  <a:pt x="496395" y="137104"/>
                  <a:pt x="484170" y="137165"/>
                </a:cubicBezTo>
                <a:cubicBezTo>
                  <a:pt x="480122" y="137185"/>
                  <a:pt x="476073" y="138129"/>
                  <a:pt x="472106" y="139841"/>
                </a:cubicBezTo>
                <a:lnTo>
                  <a:pt x="320828" y="222313"/>
                </a:lnTo>
                <a:lnTo>
                  <a:pt x="439721" y="99408"/>
                </a:lnTo>
                <a:cubicBezTo>
                  <a:pt x="449923" y="85446"/>
                  <a:pt x="446806" y="65752"/>
                  <a:pt x="432759" y="55494"/>
                </a:cubicBezTo>
                <a:lnTo>
                  <a:pt x="422315" y="47730"/>
                </a:lnTo>
                <a:cubicBezTo>
                  <a:pt x="415312" y="42597"/>
                  <a:pt x="406689" y="40889"/>
                  <a:pt x="398754" y="42103"/>
                </a:cubicBezTo>
                <a:cubicBezTo>
                  <a:pt x="390820" y="43317"/>
                  <a:pt x="383493" y="47442"/>
                  <a:pt x="378393" y="54421"/>
                </a:cubicBezTo>
                <a:lnTo>
                  <a:pt x="286014" y="208926"/>
                </a:lnTo>
                <a:lnTo>
                  <a:pt x="321638" y="34071"/>
                </a:lnTo>
                <a:cubicBezTo>
                  <a:pt x="322731" y="16822"/>
                  <a:pt x="309534" y="1950"/>
                  <a:pt x="292167" y="869"/>
                </a:cubicBezTo>
                <a:lnTo>
                  <a:pt x="279335" y="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11013176" y="1116921"/>
            <a:ext cx="533744" cy="533780"/>
          </a:xfrm>
          <a:custGeom>
            <a:rect b="b" l="l" r="r" t="t"/>
            <a:pathLst>
              <a:path extrusionOk="0" h="537814" w="537777">
                <a:moveTo>
                  <a:pt x="279335" y="63"/>
                </a:moveTo>
                <a:cubicBezTo>
                  <a:pt x="261969" y="-1022"/>
                  <a:pt x="246950" y="11997"/>
                  <a:pt x="245857" y="29250"/>
                </a:cubicBezTo>
                <a:lnTo>
                  <a:pt x="249622" y="159656"/>
                </a:lnTo>
                <a:lnTo>
                  <a:pt x="208371" y="35946"/>
                </a:lnTo>
                <a:cubicBezTo>
                  <a:pt x="203149" y="24073"/>
                  <a:pt x="191450" y="17017"/>
                  <a:pt x="179184" y="17203"/>
                </a:cubicBezTo>
                <a:cubicBezTo>
                  <a:pt x="175095" y="17264"/>
                  <a:pt x="170845" y="18138"/>
                  <a:pt x="166878" y="19879"/>
                </a:cubicBezTo>
                <a:lnTo>
                  <a:pt x="155098" y="25234"/>
                </a:lnTo>
                <a:cubicBezTo>
                  <a:pt x="139148" y="32221"/>
                  <a:pt x="131821" y="50644"/>
                  <a:pt x="138743" y="66473"/>
                </a:cubicBezTo>
                <a:lnTo>
                  <a:pt x="228450" y="211873"/>
                </a:lnTo>
                <a:lnTo>
                  <a:pt x="98586" y="99141"/>
                </a:lnTo>
                <a:cubicBezTo>
                  <a:pt x="91583" y="94085"/>
                  <a:pt x="82960" y="92203"/>
                  <a:pt x="75026" y="93518"/>
                </a:cubicBezTo>
                <a:cubicBezTo>
                  <a:pt x="67092" y="94826"/>
                  <a:pt x="59764" y="99315"/>
                  <a:pt x="54664" y="106371"/>
                </a:cubicBezTo>
                <a:lnTo>
                  <a:pt x="46892" y="116815"/>
                </a:lnTo>
                <a:cubicBezTo>
                  <a:pt x="36731" y="130923"/>
                  <a:pt x="39848" y="150617"/>
                  <a:pt x="53854" y="160729"/>
                </a:cubicBezTo>
                <a:lnTo>
                  <a:pt x="212136" y="244274"/>
                </a:lnTo>
                <a:lnTo>
                  <a:pt x="33776" y="217496"/>
                </a:lnTo>
                <a:cubicBezTo>
                  <a:pt x="16531" y="216512"/>
                  <a:pt x="1836" y="229847"/>
                  <a:pt x="864" y="247217"/>
                </a:cubicBezTo>
                <a:lnTo>
                  <a:pt x="55" y="260070"/>
                </a:lnTo>
                <a:cubicBezTo>
                  <a:pt x="-958" y="277445"/>
                  <a:pt x="12239" y="292293"/>
                  <a:pt x="29484" y="293273"/>
                </a:cubicBezTo>
                <a:lnTo>
                  <a:pt x="180237" y="280691"/>
                </a:lnTo>
                <a:lnTo>
                  <a:pt x="35678" y="328087"/>
                </a:lnTo>
                <a:cubicBezTo>
                  <a:pt x="19809" y="334932"/>
                  <a:pt x="12442" y="353614"/>
                  <a:pt x="19324" y="369588"/>
                </a:cubicBezTo>
                <a:lnTo>
                  <a:pt x="24667" y="381372"/>
                </a:lnTo>
                <a:cubicBezTo>
                  <a:pt x="31590" y="397350"/>
                  <a:pt x="50049" y="404819"/>
                  <a:pt x="65918" y="397974"/>
                </a:cubicBezTo>
                <a:lnTo>
                  <a:pt x="212379" y="308806"/>
                </a:lnTo>
                <a:lnTo>
                  <a:pt x="98060" y="438406"/>
                </a:lnTo>
                <a:cubicBezTo>
                  <a:pt x="87859" y="452368"/>
                  <a:pt x="90935" y="472062"/>
                  <a:pt x="105023" y="482320"/>
                </a:cubicBezTo>
                <a:lnTo>
                  <a:pt x="115710" y="489817"/>
                </a:lnTo>
                <a:cubicBezTo>
                  <a:pt x="129797" y="500080"/>
                  <a:pt x="149430" y="497084"/>
                  <a:pt x="159632" y="483126"/>
                </a:cubicBezTo>
                <a:lnTo>
                  <a:pt x="243711" y="325674"/>
                </a:lnTo>
                <a:lnTo>
                  <a:pt x="216143" y="503743"/>
                </a:lnTo>
                <a:cubicBezTo>
                  <a:pt x="215050" y="520992"/>
                  <a:pt x="228207" y="535865"/>
                  <a:pt x="245573" y="536946"/>
                </a:cubicBezTo>
                <a:lnTo>
                  <a:pt x="258730" y="537751"/>
                </a:lnTo>
                <a:cubicBezTo>
                  <a:pt x="276096" y="538836"/>
                  <a:pt x="290832" y="525818"/>
                  <a:pt x="291924" y="508564"/>
                </a:cubicBezTo>
                <a:lnTo>
                  <a:pt x="277190" y="316036"/>
                </a:lnTo>
                <a:lnTo>
                  <a:pt x="329410" y="501869"/>
                </a:lnTo>
                <a:cubicBezTo>
                  <a:pt x="336333" y="517701"/>
                  <a:pt x="354954" y="524915"/>
                  <a:pt x="370903" y="517936"/>
                </a:cubicBezTo>
                <a:lnTo>
                  <a:pt x="382683" y="512580"/>
                </a:lnTo>
                <a:cubicBezTo>
                  <a:pt x="398633" y="505597"/>
                  <a:pt x="405960" y="487170"/>
                  <a:pt x="399038" y="471342"/>
                </a:cubicBezTo>
                <a:lnTo>
                  <a:pt x="315485" y="320051"/>
                </a:lnTo>
                <a:lnTo>
                  <a:pt x="439438" y="438673"/>
                </a:lnTo>
                <a:cubicBezTo>
                  <a:pt x="453485" y="448790"/>
                  <a:pt x="472916" y="445555"/>
                  <a:pt x="483118" y="431444"/>
                </a:cubicBezTo>
                <a:lnTo>
                  <a:pt x="490890" y="421003"/>
                </a:lnTo>
                <a:cubicBezTo>
                  <a:pt x="501051" y="406892"/>
                  <a:pt x="497933" y="387197"/>
                  <a:pt x="483927" y="377085"/>
                </a:cubicBezTo>
                <a:lnTo>
                  <a:pt x="328884" y="285509"/>
                </a:lnTo>
                <a:lnTo>
                  <a:pt x="504006" y="320318"/>
                </a:lnTo>
                <a:cubicBezTo>
                  <a:pt x="521251" y="321302"/>
                  <a:pt x="535945" y="307968"/>
                  <a:pt x="536917" y="290597"/>
                </a:cubicBezTo>
                <a:lnTo>
                  <a:pt x="537727" y="277744"/>
                </a:lnTo>
                <a:cubicBezTo>
                  <a:pt x="538698" y="260370"/>
                  <a:pt x="525542" y="245521"/>
                  <a:pt x="508256" y="244542"/>
                </a:cubicBezTo>
                <a:lnTo>
                  <a:pt x="355925" y="249897"/>
                </a:lnTo>
                <a:lnTo>
                  <a:pt x="502103" y="209732"/>
                </a:lnTo>
                <a:cubicBezTo>
                  <a:pt x="517972" y="202882"/>
                  <a:pt x="525339" y="184200"/>
                  <a:pt x="518458" y="168226"/>
                </a:cubicBezTo>
                <a:lnTo>
                  <a:pt x="513357" y="156442"/>
                </a:lnTo>
                <a:cubicBezTo>
                  <a:pt x="508175" y="144460"/>
                  <a:pt x="496395" y="137104"/>
                  <a:pt x="484170" y="137165"/>
                </a:cubicBezTo>
                <a:cubicBezTo>
                  <a:pt x="480122" y="137185"/>
                  <a:pt x="476073" y="138129"/>
                  <a:pt x="472106" y="139841"/>
                </a:cubicBezTo>
                <a:lnTo>
                  <a:pt x="320828" y="222313"/>
                </a:lnTo>
                <a:lnTo>
                  <a:pt x="439721" y="99408"/>
                </a:lnTo>
                <a:cubicBezTo>
                  <a:pt x="449923" y="85446"/>
                  <a:pt x="446806" y="65752"/>
                  <a:pt x="432759" y="55494"/>
                </a:cubicBezTo>
                <a:lnTo>
                  <a:pt x="422315" y="47730"/>
                </a:lnTo>
                <a:cubicBezTo>
                  <a:pt x="415312" y="42597"/>
                  <a:pt x="406689" y="40889"/>
                  <a:pt x="398754" y="42103"/>
                </a:cubicBezTo>
                <a:cubicBezTo>
                  <a:pt x="390820" y="43317"/>
                  <a:pt x="383493" y="47442"/>
                  <a:pt x="378393" y="54421"/>
                </a:cubicBezTo>
                <a:lnTo>
                  <a:pt x="286014" y="208926"/>
                </a:lnTo>
                <a:lnTo>
                  <a:pt x="321638" y="34071"/>
                </a:lnTo>
                <a:cubicBezTo>
                  <a:pt x="322731" y="16822"/>
                  <a:pt x="309534" y="1950"/>
                  <a:pt x="292167" y="869"/>
                </a:cubicBezTo>
                <a:lnTo>
                  <a:pt x="279335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ubtitle and text">
  <p:cSld name="CUSTOM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6"/>
          <p:cNvGrpSpPr/>
          <p:nvPr/>
        </p:nvGrpSpPr>
        <p:grpSpPr>
          <a:xfrm flipH="1">
            <a:off x="75720" y="2590996"/>
            <a:ext cx="12192536" cy="2525921"/>
            <a:chOff x="-127738" y="1710952"/>
            <a:chExt cx="6076822" cy="1631100"/>
          </a:xfrm>
        </p:grpSpPr>
        <p:sp>
          <p:nvSpPr>
            <p:cNvPr id="100" name="Google Shape;100;p6"/>
            <p:cNvSpPr/>
            <p:nvPr/>
          </p:nvSpPr>
          <p:spPr>
            <a:xfrm>
              <a:off x="-127738" y="1987504"/>
              <a:ext cx="6076822" cy="1354548"/>
            </a:xfrm>
            <a:custGeom>
              <a:rect b="b" l="l" r="r" t="t"/>
              <a:pathLst>
                <a:path extrusionOk="0" h="1354548" w="6076822">
                  <a:moveTo>
                    <a:pt x="6076823" y="1170349"/>
                  </a:moveTo>
                  <a:cubicBezTo>
                    <a:pt x="6048081" y="1126018"/>
                    <a:pt x="6010595" y="1071655"/>
                    <a:pt x="5963880" y="1009379"/>
                  </a:cubicBezTo>
                  <a:cubicBezTo>
                    <a:pt x="5841708" y="847616"/>
                    <a:pt x="5657234" y="629114"/>
                    <a:pt x="5396252" y="428558"/>
                  </a:cubicBezTo>
                  <a:cubicBezTo>
                    <a:pt x="5137658" y="229058"/>
                    <a:pt x="4793284" y="51196"/>
                    <a:pt x="4401952" y="26656"/>
                  </a:cubicBezTo>
                  <a:cubicBezTo>
                    <a:pt x="4011639" y="-2899"/>
                    <a:pt x="3595225" y="135640"/>
                    <a:pt x="3234488" y="370767"/>
                  </a:cubicBezTo>
                  <a:cubicBezTo>
                    <a:pt x="3051610" y="484766"/>
                    <a:pt x="2890904" y="628588"/>
                    <a:pt x="2704597" y="771086"/>
                  </a:cubicBezTo>
                  <a:cubicBezTo>
                    <a:pt x="2521986" y="909629"/>
                    <a:pt x="2332781" y="1037615"/>
                    <a:pt x="2133014" y="1141061"/>
                  </a:cubicBezTo>
                  <a:cubicBezTo>
                    <a:pt x="1933514" y="1243976"/>
                    <a:pt x="1720291" y="1323404"/>
                    <a:pt x="1500474" y="1347155"/>
                  </a:cubicBezTo>
                  <a:cubicBezTo>
                    <a:pt x="1281183" y="1371698"/>
                    <a:pt x="1062155" y="1333699"/>
                    <a:pt x="886932" y="1254529"/>
                  </a:cubicBezTo>
                  <a:cubicBezTo>
                    <a:pt x="534110" y="1093297"/>
                    <a:pt x="334347" y="857906"/>
                    <a:pt x="198972" y="706434"/>
                  </a:cubicBezTo>
                  <a:cubicBezTo>
                    <a:pt x="65972" y="549419"/>
                    <a:pt x="1056" y="453891"/>
                    <a:pt x="0" y="454685"/>
                  </a:cubicBezTo>
                  <a:cubicBezTo>
                    <a:pt x="140389" y="611169"/>
                    <a:pt x="288167" y="763168"/>
                    <a:pt x="457583" y="893267"/>
                  </a:cubicBezTo>
                  <a:cubicBezTo>
                    <a:pt x="667111" y="1094349"/>
                    <a:pt x="941027" y="1268516"/>
                    <a:pt x="1255583" y="1297808"/>
                  </a:cubicBezTo>
                  <a:cubicBezTo>
                    <a:pt x="1569086" y="1330796"/>
                    <a:pt x="1868335" y="1226557"/>
                    <a:pt x="2126946" y="1094349"/>
                  </a:cubicBezTo>
                  <a:cubicBezTo>
                    <a:pt x="2387402" y="958713"/>
                    <a:pt x="2622793" y="790088"/>
                    <a:pt x="2846306" y="611962"/>
                  </a:cubicBezTo>
                  <a:cubicBezTo>
                    <a:pt x="3061642" y="436213"/>
                    <a:pt x="3284361" y="284473"/>
                    <a:pt x="3528722" y="173907"/>
                  </a:cubicBezTo>
                  <a:cubicBezTo>
                    <a:pt x="3770974" y="62810"/>
                    <a:pt x="4030904" y="-523"/>
                    <a:pt x="4290304" y="3"/>
                  </a:cubicBezTo>
                  <a:cubicBezTo>
                    <a:pt x="4549708" y="266"/>
                    <a:pt x="4805955" y="68085"/>
                    <a:pt x="5039734" y="186573"/>
                  </a:cubicBezTo>
                  <a:cubicBezTo>
                    <a:pt x="5461184" y="401905"/>
                    <a:pt x="5820617" y="766338"/>
                    <a:pt x="6076823" y="1169559"/>
                  </a:cubicBezTo>
                  <a:lnTo>
                    <a:pt x="6076823" y="117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362303" y="1921240"/>
              <a:ext cx="5237144" cy="1347193"/>
            </a:xfrm>
            <a:custGeom>
              <a:rect b="b" l="l" r="r" t="t"/>
              <a:pathLst>
                <a:path extrusionOk="0" h="1347193" w="5237144">
                  <a:moveTo>
                    <a:pt x="5237144" y="687198"/>
                  </a:moveTo>
                  <a:cubicBezTo>
                    <a:pt x="5224191" y="675325"/>
                    <a:pt x="5152944" y="600377"/>
                    <a:pt x="5025225" y="494560"/>
                  </a:cubicBezTo>
                  <a:cubicBezTo>
                    <a:pt x="4897507" y="389794"/>
                    <a:pt x="4710686" y="253364"/>
                    <a:pt x="4463426" y="149918"/>
                  </a:cubicBezTo>
                  <a:cubicBezTo>
                    <a:pt x="4217988" y="45420"/>
                    <a:pt x="3907416" y="-14484"/>
                    <a:pt x="3582028" y="31171"/>
                  </a:cubicBezTo>
                  <a:cubicBezTo>
                    <a:pt x="3256656" y="74975"/>
                    <a:pt x="2927584" y="221432"/>
                    <a:pt x="2635722" y="420406"/>
                  </a:cubicBezTo>
                  <a:cubicBezTo>
                    <a:pt x="2488739" y="519099"/>
                    <a:pt x="2355475" y="635212"/>
                    <a:pt x="2210600" y="747628"/>
                  </a:cubicBezTo>
                  <a:cubicBezTo>
                    <a:pt x="2067572" y="858462"/>
                    <a:pt x="1921378" y="961377"/>
                    <a:pt x="1772014" y="1051100"/>
                  </a:cubicBezTo>
                  <a:cubicBezTo>
                    <a:pt x="1476461" y="1230545"/>
                    <a:pt x="1154513" y="1353782"/>
                    <a:pt x="858960" y="1346921"/>
                  </a:cubicBezTo>
                  <a:cubicBezTo>
                    <a:pt x="562612" y="1344544"/>
                    <a:pt x="336723" y="1221311"/>
                    <a:pt x="202933" y="1129212"/>
                  </a:cubicBezTo>
                  <a:cubicBezTo>
                    <a:pt x="66499" y="1034474"/>
                    <a:pt x="528" y="968239"/>
                    <a:pt x="0" y="968769"/>
                  </a:cubicBezTo>
                  <a:cubicBezTo>
                    <a:pt x="135110" y="1070365"/>
                    <a:pt x="284207" y="1157711"/>
                    <a:pt x="444654" y="1209960"/>
                  </a:cubicBezTo>
                  <a:cubicBezTo>
                    <a:pt x="656820" y="1306808"/>
                    <a:pt x="902764" y="1327129"/>
                    <a:pt x="1129710" y="1277783"/>
                  </a:cubicBezTo>
                  <a:cubicBezTo>
                    <a:pt x="1357446" y="1229488"/>
                    <a:pt x="1568818" y="1130795"/>
                    <a:pt x="1764626" y="1013893"/>
                  </a:cubicBezTo>
                  <a:cubicBezTo>
                    <a:pt x="1961487" y="897781"/>
                    <a:pt x="2144628" y="762144"/>
                    <a:pt x="2322223" y="620962"/>
                  </a:cubicBezTo>
                  <a:cubicBezTo>
                    <a:pt x="2495863" y="479254"/>
                    <a:pt x="2676624" y="352324"/>
                    <a:pt x="2871376" y="248616"/>
                  </a:cubicBezTo>
                  <a:cubicBezTo>
                    <a:pt x="3257709" y="40404"/>
                    <a:pt x="3706063" y="-57232"/>
                    <a:pt x="4130387" y="34599"/>
                  </a:cubicBezTo>
                  <a:cubicBezTo>
                    <a:pt x="4555521" y="122213"/>
                    <a:pt x="4932604" y="375281"/>
                    <a:pt x="5237144" y="687461"/>
                  </a:cubicBezTo>
                  <a:lnTo>
                    <a:pt x="5237144" y="6871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816458" y="1857932"/>
              <a:ext cx="4294785" cy="1341187"/>
            </a:xfrm>
            <a:custGeom>
              <a:rect b="b" l="l" r="r" t="t"/>
              <a:pathLst>
                <a:path extrusionOk="0" h="1341187" w="4294785">
                  <a:moveTo>
                    <a:pt x="4294259" y="277352"/>
                  </a:moveTo>
                  <a:cubicBezTo>
                    <a:pt x="4269202" y="270228"/>
                    <a:pt x="4007166" y="82338"/>
                    <a:pt x="3564099" y="22438"/>
                  </a:cubicBezTo>
                  <a:cubicBezTo>
                    <a:pt x="3344529" y="-5802"/>
                    <a:pt x="3084068" y="10824"/>
                    <a:pt x="2823081" y="91313"/>
                  </a:cubicBezTo>
                  <a:cubicBezTo>
                    <a:pt x="2561832" y="170478"/>
                    <a:pt x="2302695" y="309547"/>
                    <a:pt x="2068361" y="478965"/>
                  </a:cubicBezTo>
                  <a:cubicBezTo>
                    <a:pt x="1836930" y="651549"/>
                    <a:pt x="1617639" y="846296"/>
                    <a:pt x="1386208" y="990381"/>
                  </a:cubicBezTo>
                  <a:cubicBezTo>
                    <a:pt x="1157942" y="1138421"/>
                    <a:pt x="926778" y="1252424"/>
                    <a:pt x="713818" y="1303880"/>
                  </a:cubicBezTo>
                  <a:cubicBezTo>
                    <a:pt x="501121" y="1357449"/>
                    <a:pt x="313499" y="1345839"/>
                    <a:pt x="189999" y="1315757"/>
                  </a:cubicBezTo>
                  <a:cubicBezTo>
                    <a:pt x="65442" y="1286465"/>
                    <a:pt x="263" y="1251894"/>
                    <a:pt x="0" y="1252951"/>
                  </a:cubicBezTo>
                  <a:cubicBezTo>
                    <a:pt x="125609" y="1293063"/>
                    <a:pt x="256234" y="1312855"/>
                    <a:pt x="383693" y="1303091"/>
                  </a:cubicBezTo>
                  <a:cubicBezTo>
                    <a:pt x="740471" y="1316284"/>
                    <a:pt x="1079566" y="1151618"/>
                    <a:pt x="1379083" y="960826"/>
                  </a:cubicBezTo>
                  <a:cubicBezTo>
                    <a:pt x="1685983" y="773462"/>
                    <a:pt x="1943804" y="514589"/>
                    <a:pt x="2255984" y="330921"/>
                  </a:cubicBezTo>
                  <a:cubicBezTo>
                    <a:pt x="2563414" y="144619"/>
                    <a:pt x="2912278" y="15840"/>
                    <a:pt x="3272472" y="1590"/>
                  </a:cubicBezTo>
                  <a:cubicBezTo>
                    <a:pt x="3632431" y="-14509"/>
                    <a:pt x="3989719" y="92633"/>
                    <a:pt x="4294786" y="277616"/>
                  </a:cubicBezTo>
                  <a:lnTo>
                    <a:pt x="4294259" y="2773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1309657" y="1801563"/>
              <a:ext cx="3424503" cy="1334389"/>
            </a:xfrm>
            <a:custGeom>
              <a:rect b="b" l="l" r="r" t="t"/>
              <a:pathLst>
                <a:path extrusionOk="0" h="1334389" w="3424503">
                  <a:moveTo>
                    <a:pt x="3424503" y="96222"/>
                  </a:moveTo>
                  <a:cubicBezTo>
                    <a:pt x="3402846" y="93319"/>
                    <a:pt x="3159554" y="-6167"/>
                    <a:pt x="2790122" y="7026"/>
                  </a:cubicBezTo>
                  <a:cubicBezTo>
                    <a:pt x="2421188" y="14417"/>
                    <a:pt x="1955427" y="184362"/>
                    <a:pt x="1573842" y="461970"/>
                  </a:cubicBezTo>
                  <a:cubicBezTo>
                    <a:pt x="1379091" y="597874"/>
                    <a:pt x="1209410" y="754625"/>
                    <a:pt x="1032867" y="877599"/>
                  </a:cubicBezTo>
                  <a:cubicBezTo>
                    <a:pt x="858438" y="1003472"/>
                    <a:pt x="687173" y="1106917"/>
                    <a:pt x="534118" y="1180804"/>
                  </a:cubicBezTo>
                  <a:cubicBezTo>
                    <a:pt x="226161" y="1329374"/>
                    <a:pt x="-1575" y="1334390"/>
                    <a:pt x="8" y="1334390"/>
                  </a:cubicBezTo>
                  <a:cubicBezTo>
                    <a:pt x="98702" y="1317238"/>
                    <a:pt x="193966" y="1286626"/>
                    <a:pt x="285272" y="1247570"/>
                  </a:cubicBezTo>
                  <a:cubicBezTo>
                    <a:pt x="548367" y="1165502"/>
                    <a:pt x="793785" y="1017721"/>
                    <a:pt x="1025742" y="854638"/>
                  </a:cubicBezTo>
                  <a:cubicBezTo>
                    <a:pt x="1256911" y="693669"/>
                    <a:pt x="1471190" y="492056"/>
                    <a:pt x="1726898" y="342429"/>
                  </a:cubicBezTo>
                  <a:cubicBezTo>
                    <a:pt x="1977853" y="190430"/>
                    <a:pt x="2254939" y="73528"/>
                    <a:pt x="2548121" y="24971"/>
                  </a:cubicBezTo>
                  <a:cubicBezTo>
                    <a:pt x="2840238" y="-24902"/>
                    <a:pt x="3145304" y="431"/>
                    <a:pt x="3424220" y="96485"/>
                  </a:cubicBezTo>
                  <a:lnTo>
                    <a:pt x="3424503" y="962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1666966" y="1750561"/>
              <a:ext cx="2720188" cy="1248694"/>
            </a:xfrm>
            <a:custGeom>
              <a:rect b="b" l="l" r="r" t="t"/>
              <a:pathLst>
                <a:path extrusionOk="0" h="1248694" w="2720188">
                  <a:moveTo>
                    <a:pt x="2720189" y="15016"/>
                  </a:moveTo>
                  <a:cubicBezTo>
                    <a:pt x="2701446" y="15543"/>
                    <a:pt x="2490053" y="-21137"/>
                    <a:pt x="2191338" y="29529"/>
                  </a:cubicBezTo>
                  <a:cubicBezTo>
                    <a:pt x="1892615" y="75973"/>
                    <a:pt x="1524753" y="230879"/>
                    <a:pt x="1210991" y="451222"/>
                  </a:cubicBezTo>
                  <a:cubicBezTo>
                    <a:pt x="1051337" y="559947"/>
                    <a:pt x="909103" y="685556"/>
                    <a:pt x="775308" y="787419"/>
                  </a:cubicBezTo>
                  <a:cubicBezTo>
                    <a:pt x="639935" y="891391"/>
                    <a:pt x="509573" y="981377"/>
                    <a:pt x="394780" y="1051308"/>
                  </a:cubicBezTo>
                  <a:cubicBezTo>
                    <a:pt x="165462" y="1193280"/>
                    <a:pt x="-787" y="1247379"/>
                    <a:pt x="3" y="1248695"/>
                  </a:cubicBezTo>
                  <a:cubicBezTo>
                    <a:pt x="70728" y="1213334"/>
                    <a:pt x="139339" y="1174015"/>
                    <a:pt x="205575" y="1130210"/>
                  </a:cubicBezTo>
                  <a:cubicBezTo>
                    <a:pt x="401642" y="1030987"/>
                    <a:pt x="589005" y="905377"/>
                    <a:pt x="768976" y="769210"/>
                  </a:cubicBezTo>
                  <a:cubicBezTo>
                    <a:pt x="944726" y="634363"/>
                    <a:pt x="1130770" y="475766"/>
                    <a:pt x="1336074" y="354642"/>
                  </a:cubicBezTo>
                  <a:cubicBezTo>
                    <a:pt x="1739559" y="104476"/>
                    <a:pt x="2231977" y="-50430"/>
                    <a:pt x="2720189" y="15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1974662" y="1710952"/>
              <a:ext cx="2178146" cy="1093819"/>
            </a:xfrm>
            <a:custGeom>
              <a:rect b="b" l="l" r="r" t="t"/>
              <a:pathLst>
                <a:path extrusionOk="0" h="1093819" w="2178146">
                  <a:moveTo>
                    <a:pt x="2178147" y="0"/>
                  </a:moveTo>
                  <a:cubicBezTo>
                    <a:pt x="2162845" y="2109"/>
                    <a:pt x="1988933" y="-3166"/>
                    <a:pt x="1749058" y="53832"/>
                  </a:cubicBezTo>
                  <a:cubicBezTo>
                    <a:pt x="1509182" y="108194"/>
                    <a:pt x="1212835" y="234597"/>
                    <a:pt x="953431" y="406917"/>
                  </a:cubicBezTo>
                  <a:cubicBezTo>
                    <a:pt x="823337" y="490831"/>
                    <a:pt x="699043" y="587152"/>
                    <a:pt x="591112" y="675555"/>
                  </a:cubicBezTo>
                  <a:cubicBezTo>
                    <a:pt x="485820" y="762375"/>
                    <a:pt x="384750" y="837581"/>
                    <a:pt x="297667" y="900918"/>
                  </a:cubicBezTo>
                  <a:cubicBezTo>
                    <a:pt x="122448" y="1025471"/>
                    <a:pt x="-263" y="1093556"/>
                    <a:pt x="0" y="1093820"/>
                  </a:cubicBezTo>
                  <a:cubicBezTo>
                    <a:pt x="51460" y="1056083"/>
                    <a:pt x="102390" y="1017820"/>
                    <a:pt x="152004" y="977181"/>
                  </a:cubicBezTo>
                  <a:cubicBezTo>
                    <a:pt x="300837" y="881390"/>
                    <a:pt x="445181" y="774248"/>
                    <a:pt x="585837" y="661042"/>
                  </a:cubicBezTo>
                  <a:cubicBezTo>
                    <a:pt x="731238" y="542554"/>
                    <a:pt x="890098" y="428028"/>
                    <a:pt x="1056877" y="330651"/>
                  </a:cubicBezTo>
                  <a:cubicBezTo>
                    <a:pt x="1390171" y="135110"/>
                    <a:pt x="1777030" y="263"/>
                    <a:pt x="2178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6"/>
          <p:cNvGrpSpPr/>
          <p:nvPr/>
        </p:nvGrpSpPr>
        <p:grpSpPr>
          <a:xfrm flipH="1">
            <a:off x="75891" y="2603961"/>
            <a:ext cx="12192367" cy="3074688"/>
            <a:chOff x="-127738" y="1719303"/>
            <a:chExt cx="5171297" cy="1985463"/>
          </a:xfrm>
        </p:grpSpPr>
        <p:sp>
          <p:nvSpPr>
            <p:cNvPr id="107" name="Google Shape;107;p6"/>
            <p:cNvSpPr/>
            <p:nvPr/>
          </p:nvSpPr>
          <p:spPr>
            <a:xfrm>
              <a:off x="-84243" y="1893713"/>
              <a:ext cx="5127802" cy="1811053"/>
            </a:xfrm>
            <a:custGeom>
              <a:rect b="b" l="l" r="r" t="t"/>
              <a:pathLst>
                <a:path extrusionOk="0" h="1811053" w="5127802">
                  <a:moveTo>
                    <a:pt x="5127034" y="1200260"/>
                  </a:moveTo>
                  <a:cubicBezTo>
                    <a:pt x="5084286" y="1214510"/>
                    <a:pt x="4674170" y="1445941"/>
                    <a:pt x="4013143" y="1659164"/>
                  </a:cubicBezTo>
                  <a:cubicBezTo>
                    <a:pt x="3847158" y="1710357"/>
                    <a:pt x="3663754" y="1757594"/>
                    <a:pt x="3463198" y="1786619"/>
                  </a:cubicBezTo>
                  <a:cubicBezTo>
                    <a:pt x="3263435" y="1815122"/>
                    <a:pt x="3042824" y="1825149"/>
                    <a:pt x="2815089" y="1780814"/>
                  </a:cubicBezTo>
                  <a:cubicBezTo>
                    <a:pt x="2587353" y="1739385"/>
                    <a:pt x="2360144" y="1629078"/>
                    <a:pt x="2177266" y="1478925"/>
                  </a:cubicBezTo>
                  <a:cubicBezTo>
                    <a:pt x="1992283" y="1329565"/>
                    <a:pt x="1845032" y="1152760"/>
                    <a:pt x="1704643" y="984398"/>
                  </a:cubicBezTo>
                  <a:cubicBezTo>
                    <a:pt x="1430197" y="643983"/>
                    <a:pt x="1149686" y="337872"/>
                    <a:pt x="815865" y="160273"/>
                  </a:cubicBezTo>
                  <a:cubicBezTo>
                    <a:pt x="656211" y="72396"/>
                    <a:pt x="489170" y="28854"/>
                    <a:pt x="360656" y="56564"/>
                  </a:cubicBezTo>
                  <a:cubicBezTo>
                    <a:pt x="232934" y="82160"/>
                    <a:pt x="140045" y="177688"/>
                    <a:pt x="93337" y="292480"/>
                  </a:cubicBezTo>
                  <a:cubicBezTo>
                    <a:pt x="45573" y="405160"/>
                    <a:pt x="47948" y="532619"/>
                    <a:pt x="80142" y="598855"/>
                  </a:cubicBezTo>
                  <a:cubicBezTo>
                    <a:pt x="114184" y="663244"/>
                    <a:pt x="137406" y="665883"/>
                    <a:pt x="195198" y="663507"/>
                  </a:cubicBezTo>
                  <a:cubicBezTo>
                    <a:pt x="250614" y="657176"/>
                    <a:pt x="307350" y="629730"/>
                    <a:pt x="342976" y="609938"/>
                  </a:cubicBezTo>
                  <a:cubicBezTo>
                    <a:pt x="379656" y="589884"/>
                    <a:pt x="398920" y="575635"/>
                    <a:pt x="398920" y="576424"/>
                  </a:cubicBezTo>
                  <a:cubicBezTo>
                    <a:pt x="334267" y="629730"/>
                    <a:pt x="264337" y="675121"/>
                    <a:pt x="201267" y="692273"/>
                  </a:cubicBezTo>
                  <a:cubicBezTo>
                    <a:pt x="137934" y="708899"/>
                    <a:pt x="90434" y="703883"/>
                    <a:pt x="44517" y="655330"/>
                  </a:cubicBezTo>
                  <a:cubicBezTo>
                    <a:pt x="-6150" y="578274"/>
                    <a:pt x="-11691" y="452134"/>
                    <a:pt x="18392" y="343677"/>
                  </a:cubicBezTo>
                  <a:cubicBezTo>
                    <a:pt x="47684" y="233370"/>
                    <a:pt x="112073" y="132826"/>
                    <a:pt x="199684" y="71870"/>
                  </a:cubicBezTo>
                  <a:cubicBezTo>
                    <a:pt x="376226" y="-56116"/>
                    <a:pt x="635627" y="1938"/>
                    <a:pt x="849380" y="127815"/>
                  </a:cubicBezTo>
                  <a:cubicBezTo>
                    <a:pt x="1071573" y="254217"/>
                    <a:pt x="1267114" y="426008"/>
                    <a:pt x="1442600" y="620759"/>
                  </a:cubicBezTo>
                  <a:cubicBezTo>
                    <a:pt x="1619669" y="814980"/>
                    <a:pt x="1777740" y="1033745"/>
                    <a:pt x="1968796" y="1241426"/>
                  </a:cubicBezTo>
                  <a:cubicBezTo>
                    <a:pt x="2156422" y="1448050"/>
                    <a:pt x="2400783" y="1643328"/>
                    <a:pt x="2692908" y="1727245"/>
                  </a:cubicBezTo>
                  <a:cubicBezTo>
                    <a:pt x="2982920" y="1814592"/>
                    <a:pt x="3282963" y="1801925"/>
                    <a:pt x="3561628" y="1754955"/>
                  </a:cubicBezTo>
                  <a:cubicBezTo>
                    <a:pt x="4121864" y="1654148"/>
                    <a:pt x="4632231" y="1433801"/>
                    <a:pt x="5127803" y="1200260"/>
                  </a:cubicBezTo>
                  <a:lnTo>
                    <a:pt x="5127034" y="12002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-127738" y="1826132"/>
              <a:ext cx="4396243" cy="1804835"/>
            </a:xfrm>
            <a:custGeom>
              <a:rect b="b" l="l" r="r" t="t"/>
              <a:pathLst>
                <a:path extrusionOk="0" h="1804835" w="4396243">
                  <a:moveTo>
                    <a:pt x="4396244" y="1529354"/>
                  </a:moveTo>
                  <a:cubicBezTo>
                    <a:pt x="4361430" y="1535689"/>
                    <a:pt x="4018639" y="1701144"/>
                    <a:pt x="3467903" y="1785062"/>
                  </a:cubicBezTo>
                  <a:cubicBezTo>
                    <a:pt x="3196359" y="1821216"/>
                    <a:pt x="2850139" y="1822535"/>
                    <a:pt x="2529511" y="1659716"/>
                  </a:cubicBezTo>
                  <a:cubicBezTo>
                    <a:pt x="2207042" y="1500062"/>
                    <a:pt x="1972445" y="1207148"/>
                    <a:pt x="1751830" y="941671"/>
                  </a:cubicBezTo>
                  <a:cubicBezTo>
                    <a:pt x="1531487" y="671977"/>
                    <a:pt x="1300582" y="420755"/>
                    <a:pt x="1036429" y="248964"/>
                  </a:cubicBezTo>
                  <a:cubicBezTo>
                    <a:pt x="905274" y="161618"/>
                    <a:pt x="772014" y="93269"/>
                    <a:pt x="640332" y="61338"/>
                  </a:cubicBezTo>
                  <a:cubicBezTo>
                    <a:pt x="509443" y="29143"/>
                    <a:pt x="383568" y="37592"/>
                    <a:pt x="287248" y="86938"/>
                  </a:cubicBezTo>
                  <a:cubicBezTo>
                    <a:pt x="89859" y="187214"/>
                    <a:pt x="27582" y="402813"/>
                    <a:pt x="25734" y="526840"/>
                  </a:cubicBezTo>
                  <a:cubicBezTo>
                    <a:pt x="23887" y="659048"/>
                    <a:pt x="66637" y="714730"/>
                    <a:pt x="64262" y="713936"/>
                  </a:cubicBezTo>
                  <a:cubicBezTo>
                    <a:pt x="-6988" y="616299"/>
                    <a:pt x="-17016" y="453743"/>
                    <a:pt x="24415" y="314143"/>
                  </a:cubicBezTo>
                  <a:cubicBezTo>
                    <a:pt x="100151" y="122562"/>
                    <a:pt x="289623" y="-10439"/>
                    <a:pt x="493873" y="644"/>
                  </a:cubicBezTo>
                  <a:cubicBezTo>
                    <a:pt x="698387" y="5923"/>
                    <a:pt x="892081" y="107519"/>
                    <a:pt x="1065985" y="225744"/>
                  </a:cubicBezTo>
                  <a:cubicBezTo>
                    <a:pt x="1420916" y="463507"/>
                    <a:pt x="1676361" y="812103"/>
                    <a:pt x="1956082" y="1146713"/>
                  </a:cubicBezTo>
                  <a:cubicBezTo>
                    <a:pt x="2097791" y="1312702"/>
                    <a:pt x="2254806" y="1476312"/>
                    <a:pt x="2450346" y="1595326"/>
                  </a:cubicBezTo>
                  <a:cubicBezTo>
                    <a:pt x="2644567" y="1715924"/>
                    <a:pt x="2873622" y="1778731"/>
                    <a:pt x="3098986" y="1790078"/>
                  </a:cubicBezTo>
                  <a:cubicBezTo>
                    <a:pt x="3553930" y="1810395"/>
                    <a:pt x="3985918" y="1678714"/>
                    <a:pt x="4395718" y="1529354"/>
                  </a:cubicBezTo>
                  <a:lnTo>
                    <a:pt x="4396244" y="15293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-124170" y="1763556"/>
              <a:ext cx="3731916" cy="1797813"/>
            </a:xfrm>
            <a:custGeom>
              <a:rect b="b" l="l" r="r" t="t"/>
              <a:pathLst>
                <a:path extrusionOk="0" h="1797813" w="3731916">
                  <a:moveTo>
                    <a:pt x="3731917" y="1727041"/>
                  </a:moveTo>
                  <a:cubicBezTo>
                    <a:pt x="3718198" y="1730206"/>
                    <a:pt x="3638765" y="1750265"/>
                    <a:pt x="3508140" y="1771113"/>
                  </a:cubicBezTo>
                  <a:cubicBezTo>
                    <a:pt x="3377516" y="1790110"/>
                    <a:pt x="3193322" y="1812015"/>
                    <a:pt x="2976666" y="1785625"/>
                  </a:cubicBezTo>
                  <a:cubicBezTo>
                    <a:pt x="2761071" y="1760818"/>
                    <a:pt x="2515127" y="1670043"/>
                    <a:pt x="2308499" y="1498512"/>
                  </a:cubicBezTo>
                  <a:cubicBezTo>
                    <a:pt x="2099235" y="1330681"/>
                    <a:pt x="1925599" y="1105848"/>
                    <a:pt x="1746153" y="892625"/>
                  </a:cubicBezTo>
                  <a:cubicBezTo>
                    <a:pt x="1567765" y="678083"/>
                    <a:pt x="1376709" y="474097"/>
                    <a:pt x="1166915" y="320512"/>
                  </a:cubicBezTo>
                  <a:cubicBezTo>
                    <a:pt x="959234" y="167456"/>
                    <a:pt x="737834" y="51611"/>
                    <a:pt x="532530" y="36831"/>
                  </a:cubicBezTo>
                  <a:cubicBezTo>
                    <a:pt x="325639" y="17833"/>
                    <a:pt x="168097" y="119692"/>
                    <a:pt x="95792" y="210208"/>
                  </a:cubicBezTo>
                  <a:cubicBezTo>
                    <a:pt x="20055" y="301514"/>
                    <a:pt x="1319" y="369332"/>
                    <a:pt x="0" y="368275"/>
                  </a:cubicBezTo>
                  <a:cubicBezTo>
                    <a:pt x="34569" y="251110"/>
                    <a:pt x="106083" y="138431"/>
                    <a:pt x="215333" y="64277"/>
                  </a:cubicBezTo>
                  <a:cubicBezTo>
                    <a:pt x="377097" y="-24652"/>
                    <a:pt x="572112" y="-11985"/>
                    <a:pt x="736252" y="45806"/>
                  </a:cubicBezTo>
                  <a:cubicBezTo>
                    <a:pt x="903557" y="103334"/>
                    <a:pt x="1052127" y="198861"/>
                    <a:pt x="1191459" y="303097"/>
                  </a:cubicBezTo>
                  <a:cubicBezTo>
                    <a:pt x="1471181" y="513680"/>
                    <a:pt x="1689682" y="788123"/>
                    <a:pt x="1907653" y="1056234"/>
                  </a:cubicBezTo>
                  <a:cubicBezTo>
                    <a:pt x="2124042" y="1321710"/>
                    <a:pt x="2366820" y="1591404"/>
                    <a:pt x="2700641" y="1710152"/>
                  </a:cubicBezTo>
                  <a:cubicBezTo>
                    <a:pt x="3031292" y="1831276"/>
                    <a:pt x="3394667" y="1801194"/>
                    <a:pt x="3731917" y="1727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190647" y="1719303"/>
              <a:ext cx="2993822" cy="1782089"/>
            </a:xfrm>
            <a:custGeom>
              <a:rect b="b" l="l" r="r" t="t"/>
              <a:pathLst>
                <a:path extrusionOk="0" h="1782089" w="2993822">
                  <a:moveTo>
                    <a:pt x="2993822" y="1776572"/>
                  </a:moveTo>
                  <a:cubicBezTo>
                    <a:pt x="2989070" y="1775779"/>
                    <a:pt x="2972181" y="1777629"/>
                    <a:pt x="2944476" y="1779212"/>
                  </a:cubicBezTo>
                  <a:cubicBezTo>
                    <a:pt x="2855542" y="1784753"/>
                    <a:pt x="2657362" y="1790559"/>
                    <a:pt x="2414584" y="1711394"/>
                  </a:cubicBezTo>
                  <a:cubicBezTo>
                    <a:pt x="2257043" y="1658614"/>
                    <a:pt x="2089738" y="1558071"/>
                    <a:pt x="1938792" y="1415836"/>
                  </a:cubicBezTo>
                  <a:cubicBezTo>
                    <a:pt x="1786530" y="1275184"/>
                    <a:pt x="1646667" y="1100754"/>
                    <a:pt x="1502849" y="928433"/>
                  </a:cubicBezTo>
                  <a:cubicBezTo>
                    <a:pt x="1359558" y="755850"/>
                    <a:pt x="1209405" y="585905"/>
                    <a:pt x="1048961" y="446310"/>
                  </a:cubicBezTo>
                  <a:cubicBezTo>
                    <a:pt x="889044" y="305921"/>
                    <a:pt x="723848" y="195350"/>
                    <a:pt x="568684" y="120140"/>
                  </a:cubicBezTo>
                  <a:cubicBezTo>
                    <a:pt x="413515" y="45197"/>
                    <a:pt x="266264" y="16698"/>
                    <a:pt x="162293" y="18808"/>
                  </a:cubicBezTo>
                  <a:cubicBezTo>
                    <a:pt x="57792" y="20653"/>
                    <a:pt x="-263" y="43351"/>
                    <a:pt x="1" y="42295"/>
                  </a:cubicBezTo>
                  <a:cubicBezTo>
                    <a:pt x="101862" y="1392"/>
                    <a:pt x="215598" y="-6789"/>
                    <a:pt x="324318" y="4821"/>
                  </a:cubicBezTo>
                  <a:cubicBezTo>
                    <a:pt x="912001" y="165265"/>
                    <a:pt x="1288570" y="636045"/>
                    <a:pt x="1631891" y="1059585"/>
                  </a:cubicBezTo>
                  <a:cubicBezTo>
                    <a:pt x="1806321" y="1272018"/>
                    <a:pt x="1986823" y="1480751"/>
                    <a:pt x="2218780" y="1614279"/>
                  </a:cubicBezTo>
                  <a:cubicBezTo>
                    <a:pt x="2448625" y="1750446"/>
                    <a:pt x="2723335" y="1794255"/>
                    <a:pt x="2993559" y="1776309"/>
                  </a:cubicBezTo>
                  <a:lnTo>
                    <a:pt x="2993822" y="17765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611280" y="1724379"/>
              <a:ext cx="2249132" cy="1710539"/>
            </a:xfrm>
            <a:custGeom>
              <a:rect b="b" l="l" r="r" t="t"/>
              <a:pathLst>
                <a:path extrusionOk="0" h="1710539" w="2249132">
                  <a:moveTo>
                    <a:pt x="2249133" y="1710273"/>
                  </a:moveTo>
                  <a:cubicBezTo>
                    <a:pt x="2234353" y="1705524"/>
                    <a:pt x="2050423" y="1696817"/>
                    <a:pt x="1826909" y="1573053"/>
                  </a:cubicBezTo>
                  <a:cubicBezTo>
                    <a:pt x="1599700" y="1454302"/>
                    <a:pt x="1368273" y="1190412"/>
                    <a:pt x="1141853" y="911480"/>
                  </a:cubicBezTo>
                  <a:cubicBezTo>
                    <a:pt x="916494" y="632022"/>
                    <a:pt x="654714" y="364967"/>
                    <a:pt x="420647" y="212442"/>
                  </a:cubicBezTo>
                  <a:cubicBezTo>
                    <a:pt x="193175" y="53577"/>
                    <a:pt x="-1313" y="-781"/>
                    <a:pt x="7" y="8"/>
                  </a:cubicBezTo>
                  <a:cubicBezTo>
                    <a:pt x="86564" y="17954"/>
                    <a:pt x="169688" y="46190"/>
                    <a:pt x="249646" y="79967"/>
                  </a:cubicBezTo>
                  <a:cubicBezTo>
                    <a:pt x="668174" y="307439"/>
                    <a:pt x="971383" y="674774"/>
                    <a:pt x="1245299" y="1016246"/>
                  </a:cubicBezTo>
                  <a:cubicBezTo>
                    <a:pt x="1384631" y="1186190"/>
                    <a:pt x="1524757" y="1350329"/>
                    <a:pt x="1689423" y="1475939"/>
                  </a:cubicBezTo>
                  <a:cubicBezTo>
                    <a:pt x="1853036" y="1602078"/>
                    <a:pt x="2043565" y="1682830"/>
                    <a:pt x="2249133" y="1710540"/>
                  </a:cubicBezTo>
                  <a:lnTo>
                    <a:pt x="2249133" y="17102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987846" y="1857389"/>
              <a:ext cx="1691539" cy="1496251"/>
            </a:xfrm>
            <a:custGeom>
              <a:rect b="b" l="l" r="r" t="t"/>
              <a:pathLst>
                <a:path extrusionOk="0" h="1496251" w="1691539">
                  <a:moveTo>
                    <a:pt x="1691539" y="1496252"/>
                  </a:moveTo>
                  <a:cubicBezTo>
                    <a:pt x="1679929" y="1492030"/>
                    <a:pt x="1546665" y="1459835"/>
                    <a:pt x="1382262" y="1348471"/>
                  </a:cubicBezTo>
                  <a:cubicBezTo>
                    <a:pt x="1215747" y="1240014"/>
                    <a:pt x="1031290" y="1036818"/>
                    <a:pt x="850525" y="814888"/>
                  </a:cubicBezTo>
                  <a:cubicBezTo>
                    <a:pt x="670023" y="593751"/>
                    <a:pt x="473426" y="369707"/>
                    <a:pt x="301372" y="224307"/>
                  </a:cubicBezTo>
                  <a:cubicBezTo>
                    <a:pt x="131428" y="76530"/>
                    <a:pt x="-1310" y="1320"/>
                    <a:pt x="10" y="0"/>
                  </a:cubicBezTo>
                  <a:cubicBezTo>
                    <a:pt x="60707" y="31401"/>
                    <a:pt x="120871" y="64390"/>
                    <a:pt x="178929" y="100543"/>
                  </a:cubicBezTo>
                  <a:cubicBezTo>
                    <a:pt x="482400" y="331444"/>
                    <a:pt x="711719" y="628322"/>
                    <a:pt x="932597" y="897749"/>
                  </a:cubicBezTo>
                  <a:cubicBezTo>
                    <a:pt x="1152677" y="1167973"/>
                    <a:pt x="1386748" y="1406792"/>
                    <a:pt x="1691539" y="1495985"/>
                  </a:cubicBezTo>
                  <a:lnTo>
                    <a:pt x="1691539" y="1496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" name="Google Shape;113;p6"/>
          <p:cNvGrpSpPr/>
          <p:nvPr/>
        </p:nvGrpSpPr>
        <p:grpSpPr>
          <a:xfrm flipH="1">
            <a:off x="24427" y="4461115"/>
            <a:ext cx="12192153" cy="2244458"/>
            <a:chOff x="2457912" y="2918568"/>
            <a:chExt cx="5320599" cy="1572410"/>
          </a:xfrm>
        </p:grpSpPr>
        <p:sp>
          <p:nvSpPr>
            <p:cNvPr id="114" name="Google Shape;114;p6"/>
            <p:cNvSpPr/>
            <p:nvPr/>
          </p:nvSpPr>
          <p:spPr>
            <a:xfrm>
              <a:off x="2457912" y="2918568"/>
              <a:ext cx="5320357" cy="785591"/>
            </a:xfrm>
            <a:custGeom>
              <a:rect b="b" l="l" r="r" t="t"/>
              <a:pathLst>
                <a:path extrusionOk="0" h="785591" w="5320357">
                  <a:moveTo>
                    <a:pt x="5320358" y="52699"/>
                  </a:moveTo>
                  <a:cubicBezTo>
                    <a:pt x="5003268" y="409893"/>
                    <a:pt x="4561294" y="630763"/>
                    <a:pt x="4102844" y="729743"/>
                  </a:cubicBezTo>
                  <a:cubicBezTo>
                    <a:pt x="3631075" y="829639"/>
                    <a:pt x="3139633" y="788627"/>
                    <a:pt x="2679563" y="661468"/>
                  </a:cubicBezTo>
                  <a:cubicBezTo>
                    <a:pt x="2447687" y="600062"/>
                    <a:pt x="2228197" y="504060"/>
                    <a:pt x="2000450" y="434866"/>
                  </a:cubicBezTo>
                  <a:cubicBezTo>
                    <a:pt x="1773391" y="363611"/>
                    <a:pt x="1541283" y="305188"/>
                    <a:pt x="1304375" y="281130"/>
                  </a:cubicBezTo>
                  <a:cubicBezTo>
                    <a:pt x="1068381" y="256841"/>
                    <a:pt x="825061" y="270819"/>
                    <a:pt x="600066" y="350551"/>
                  </a:cubicBezTo>
                  <a:cubicBezTo>
                    <a:pt x="374152" y="427992"/>
                    <a:pt x="174361" y="567300"/>
                    <a:pt x="0" y="729055"/>
                  </a:cubicBezTo>
                  <a:cubicBezTo>
                    <a:pt x="172989" y="565924"/>
                    <a:pt x="371634" y="424328"/>
                    <a:pt x="598001" y="344597"/>
                  </a:cubicBezTo>
                  <a:cubicBezTo>
                    <a:pt x="823453" y="262569"/>
                    <a:pt x="1068155" y="246304"/>
                    <a:pt x="1305520" y="268755"/>
                  </a:cubicBezTo>
                  <a:cubicBezTo>
                    <a:pt x="1543805" y="290752"/>
                    <a:pt x="1777520" y="347572"/>
                    <a:pt x="2005713" y="416997"/>
                  </a:cubicBezTo>
                  <a:cubicBezTo>
                    <a:pt x="2235282" y="484816"/>
                    <a:pt x="2455459" y="578752"/>
                    <a:pt x="2685717" y="637410"/>
                  </a:cubicBezTo>
                  <a:cubicBezTo>
                    <a:pt x="3143964" y="759756"/>
                    <a:pt x="3630832" y="795728"/>
                    <a:pt x="4094586" y="693314"/>
                  </a:cubicBezTo>
                  <a:cubicBezTo>
                    <a:pt x="4553522" y="591127"/>
                    <a:pt x="4997763" y="358571"/>
                    <a:pt x="5299996" y="0"/>
                  </a:cubicBezTo>
                  <a:lnTo>
                    <a:pt x="5319913" y="15124"/>
                  </a:lnTo>
                  <a:lnTo>
                    <a:pt x="5319913" y="52925"/>
                  </a:lnTo>
                  <a:lnTo>
                    <a:pt x="5320358" y="526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2458142" y="3050998"/>
              <a:ext cx="5320126" cy="746696"/>
            </a:xfrm>
            <a:custGeom>
              <a:rect b="b" l="l" r="r" t="t"/>
              <a:pathLst>
                <a:path extrusionOk="0" h="746696" w="5320126">
                  <a:moveTo>
                    <a:pt x="5320127" y="58196"/>
                  </a:moveTo>
                  <a:cubicBezTo>
                    <a:pt x="4996156" y="404853"/>
                    <a:pt x="4552117" y="614040"/>
                    <a:pt x="4094800" y="702248"/>
                  </a:cubicBezTo>
                  <a:cubicBezTo>
                    <a:pt x="3621898" y="791607"/>
                    <a:pt x="3132035" y="740054"/>
                    <a:pt x="2675649" y="602810"/>
                  </a:cubicBezTo>
                  <a:cubicBezTo>
                    <a:pt x="2445392" y="536595"/>
                    <a:pt x="2228412" y="436015"/>
                    <a:pt x="2002972" y="361781"/>
                  </a:cubicBezTo>
                  <a:cubicBezTo>
                    <a:pt x="1777977" y="285713"/>
                    <a:pt x="1547469" y="222246"/>
                    <a:pt x="1311706" y="193148"/>
                  </a:cubicBezTo>
                  <a:cubicBezTo>
                    <a:pt x="1076631" y="163593"/>
                    <a:pt x="833764" y="172296"/>
                    <a:pt x="607166" y="246992"/>
                  </a:cubicBezTo>
                  <a:cubicBezTo>
                    <a:pt x="379880" y="319162"/>
                    <a:pt x="177567" y="454115"/>
                    <a:pt x="0" y="611749"/>
                  </a:cubicBezTo>
                  <a:cubicBezTo>
                    <a:pt x="176191" y="452512"/>
                    <a:pt x="377589" y="315725"/>
                    <a:pt x="605332" y="241033"/>
                  </a:cubicBezTo>
                  <a:cubicBezTo>
                    <a:pt x="832161" y="164050"/>
                    <a:pt x="1076631" y="153282"/>
                    <a:pt x="1313078" y="180777"/>
                  </a:cubicBezTo>
                  <a:cubicBezTo>
                    <a:pt x="1550448" y="208041"/>
                    <a:pt x="1782309" y="269674"/>
                    <a:pt x="2008923" y="344135"/>
                  </a:cubicBezTo>
                  <a:cubicBezTo>
                    <a:pt x="2236427" y="416767"/>
                    <a:pt x="2454095" y="515290"/>
                    <a:pt x="2682733" y="578983"/>
                  </a:cubicBezTo>
                  <a:cubicBezTo>
                    <a:pt x="3137540" y="711187"/>
                    <a:pt x="3622586" y="757696"/>
                    <a:pt x="4087716" y="665589"/>
                  </a:cubicBezTo>
                  <a:cubicBezTo>
                    <a:pt x="4548028" y="573713"/>
                    <a:pt x="4996399" y="351240"/>
                    <a:pt x="5305918" y="0"/>
                  </a:cubicBezTo>
                  <a:lnTo>
                    <a:pt x="5320127" y="11225"/>
                  </a:lnTo>
                  <a:lnTo>
                    <a:pt x="5320127" y="57969"/>
                  </a:lnTo>
                  <a:lnTo>
                    <a:pt x="5320127" y="581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2457912" y="3183886"/>
              <a:ext cx="5320357" cy="709117"/>
            </a:xfrm>
            <a:custGeom>
              <a:rect b="b" l="l" r="r" t="t"/>
              <a:pathLst>
                <a:path extrusionOk="0" h="709117" w="5320357">
                  <a:moveTo>
                    <a:pt x="5320358" y="63009"/>
                  </a:moveTo>
                  <a:cubicBezTo>
                    <a:pt x="4989748" y="399356"/>
                    <a:pt x="4543644" y="597086"/>
                    <a:pt x="4087016" y="674758"/>
                  </a:cubicBezTo>
                  <a:cubicBezTo>
                    <a:pt x="3612737" y="753575"/>
                    <a:pt x="3124938" y="691254"/>
                    <a:pt x="2672196" y="544388"/>
                  </a:cubicBezTo>
                  <a:cubicBezTo>
                    <a:pt x="2443801" y="473133"/>
                    <a:pt x="2229331" y="367967"/>
                    <a:pt x="2005713" y="288919"/>
                  </a:cubicBezTo>
                  <a:cubicBezTo>
                    <a:pt x="1782782" y="208041"/>
                    <a:pt x="1554116" y="139535"/>
                    <a:pt x="1319037" y="105397"/>
                  </a:cubicBezTo>
                  <a:cubicBezTo>
                    <a:pt x="1085108" y="70798"/>
                    <a:pt x="842241" y="74008"/>
                    <a:pt x="614497" y="143660"/>
                  </a:cubicBezTo>
                  <a:cubicBezTo>
                    <a:pt x="386066" y="210790"/>
                    <a:pt x="180777" y="340929"/>
                    <a:pt x="0" y="494669"/>
                  </a:cubicBezTo>
                  <a:cubicBezTo>
                    <a:pt x="179401" y="339557"/>
                    <a:pt x="383548" y="207353"/>
                    <a:pt x="612668" y="137701"/>
                  </a:cubicBezTo>
                  <a:cubicBezTo>
                    <a:pt x="840869" y="65758"/>
                    <a:pt x="1085339" y="60487"/>
                    <a:pt x="1320871" y="93022"/>
                  </a:cubicBezTo>
                  <a:cubicBezTo>
                    <a:pt x="1557322" y="125330"/>
                    <a:pt x="1787600" y="192233"/>
                    <a:pt x="2012108" y="271277"/>
                  </a:cubicBezTo>
                  <a:cubicBezTo>
                    <a:pt x="2237589" y="348722"/>
                    <a:pt x="2452949" y="452054"/>
                    <a:pt x="2679766" y="520561"/>
                  </a:cubicBezTo>
                  <a:cubicBezTo>
                    <a:pt x="3130929" y="662613"/>
                    <a:pt x="3614357" y="719664"/>
                    <a:pt x="4080822" y="637867"/>
                  </a:cubicBezTo>
                  <a:cubicBezTo>
                    <a:pt x="4542511" y="556302"/>
                    <a:pt x="4995253" y="343909"/>
                    <a:pt x="5311897" y="0"/>
                  </a:cubicBezTo>
                  <a:lnTo>
                    <a:pt x="5320358" y="7104"/>
                  </a:lnTo>
                  <a:lnTo>
                    <a:pt x="5320358" y="630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2457912" y="3296145"/>
              <a:ext cx="5320357" cy="693410"/>
            </a:xfrm>
            <a:custGeom>
              <a:rect b="b" l="l" r="r" t="t"/>
              <a:pathLst>
                <a:path extrusionOk="0" h="693410" w="5320357">
                  <a:moveTo>
                    <a:pt x="5320358" y="87994"/>
                  </a:moveTo>
                  <a:cubicBezTo>
                    <a:pt x="4983109" y="414030"/>
                    <a:pt x="4535184" y="600300"/>
                    <a:pt x="4079000" y="667661"/>
                  </a:cubicBezTo>
                  <a:cubicBezTo>
                    <a:pt x="3603588" y="736171"/>
                    <a:pt x="3117409" y="663083"/>
                    <a:pt x="2668309" y="506363"/>
                  </a:cubicBezTo>
                  <a:cubicBezTo>
                    <a:pt x="2441736" y="430295"/>
                    <a:pt x="2229776" y="320320"/>
                    <a:pt x="2008222" y="236463"/>
                  </a:cubicBezTo>
                  <a:cubicBezTo>
                    <a:pt x="1787114" y="150772"/>
                    <a:pt x="1560301" y="77226"/>
                    <a:pt x="1326372" y="37817"/>
                  </a:cubicBezTo>
                  <a:cubicBezTo>
                    <a:pt x="1093358" y="-1822"/>
                    <a:pt x="850722" y="-4113"/>
                    <a:pt x="621602" y="60499"/>
                  </a:cubicBezTo>
                  <a:cubicBezTo>
                    <a:pt x="391794" y="122589"/>
                    <a:pt x="183983" y="248146"/>
                    <a:pt x="0" y="397534"/>
                  </a:cubicBezTo>
                  <a:cubicBezTo>
                    <a:pt x="182611" y="246543"/>
                    <a:pt x="389503" y="118925"/>
                    <a:pt x="619768" y="54540"/>
                  </a:cubicBezTo>
                  <a:cubicBezTo>
                    <a:pt x="849345" y="-12363"/>
                    <a:pt x="1093585" y="-12363"/>
                    <a:pt x="1328202" y="25673"/>
                  </a:cubicBezTo>
                  <a:cubicBezTo>
                    <a:pt x="1563738" y="63248"/>
                    <a:pt x="1792174" y="134960"/>
                    <a:pt x="2014659" y="219048"/>
                  </a:cubicBezTo>
                  <a:cubicBezTo>
                    <a:pt x="2238277" y="301532"/>
                    <a:pt x="2450885" y="409447"/>
                    <a:pt x="2676325" y="482763"/>
                  </a:cubicBezTo>
                  <a:cubicBezTo>
                    <a:pt x="3123805" y="634669"/>
                    <a:pt x="3605653" y="702260"/>
                    <a:pt x="4073495" y="630775"/>
                  </a:cubicBezTo>
                  <a:cubicBezTo>
                    <a:pt x="4536560" y="559289"/>
                    <a:pt x="4993431" y="357206"/>
                    <a:pt x="5317403" y="20633"/>
                  </a:cubicBezTo>
                  <a:lnTo>
                    <a:pt x="5320156" y="22924"/>
                  </a:lnTo>
                  <a:lnTo>
                    <a:pt x="5320156" y="87763"/>
                  </a:lnTo>
                  <a:lnTo>
                    <a:pt x="5320358" y="879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2458142" y="3333588"/>
              <a:ext cx="5320126" cy="753598"/>
            </a:xfrm>
            <a:custGeom>
              <a:rect b="b" l="l" r="r" t="t"/>
              <a:pathLst>
                <a:path extrusionOk="0" h="753598" w="5320126">
                  <a:moveTo>
                    <a:pt x="5320127" y="187107"/>
                  </a:moveTo>
                  <a:cubicBezTo>
                    <a:pt x="4976442" y="503059"/>
                    <a:pt x="4526249" y="678334"/>
                    <a:pt x="4070997" y="735385"/>
                  </a:cubicBezTo>
                  <a:cubicBezTo>
                    <a:pt x="3594168" y="793111"/>
                    <a:pt x="3110053" y="709497"/>
                    <a:pt x="2664638" y="542925"/>
                  </a:cubicBezTo>
                  <a:cubicBezTo>
                    <a:pt x="2439886" y="461816"/>
                    <a:pt x="2230476" y="347258"/>
                    <a:pt x="2010744" y="258588"/>
                  </a:cubicBezTo>
                  <a:cubicBezTo>
                    <a:pt x="1791700" y="168089"/>
                    <a:pt x="1566714" y="89729"/>
                    <a:pt x="1333699" y="45050"/>
                  </a:cubicBezTo>
                  <a:cubicBezTo>
                    <a:pt x="1101604" y="144"/>
                    <a:pt x="859194" y="-7187"/>
                    <a:pt x="628702" y="52154"/>
                  </a:cubicBezTo>
                  <a:cubicBezTo>
                    <a:pt x="397749" y="109204"/>
                    <a:pt x="187189" y="229948"/>
                    <a:pt x="0" y="375211"/>
                  </a:cubicBezTo>
                  <a:cubicBezTo>
                    <a:pt x="185817" y="228345"/>
                    <a:pt x="395457" y="105310"/>
                    <a:pt x="627099" y="45969"/>
                  </a:cubicBezTo>
                  <a:cubicBezTo>
                    <a:pt x="858049" y="-15664"/>
                    <a:pt x="1102292" y="-10397"/>
                    <a:pt x="1335764" y="32679"/>
                  </a:cubicBezTo>
                  <a:cubicBezTo>
                    <a:pt x="1570381" y="75293"/>
                    <a:pt x="1797205" y="152280"/>
                    <a:pt x="2017626" y="241177"/>
                  </a:cubicBezTo>
                  <a:cubicBezTo>
                    <a:pt x="2239423" y="328471"/>
                    <a:pt x="2449520" y="440969"/>
                    <a:pt x="2673139" y="519328"/>
                  </a:cubicBezTo>
                  <a:cubicBezTo>
                    <a:pt x="3117178" y="680856"/>
                    <a:pt x="3597164" y="759228"/>
                    <a:pt x="4066180" y="698041"/>
                  </a:cubicBezTo>
                  <a:cubicBezTo>
                    <a:pt x="4529204" y="637092"/>
                    <a:pt x="4988829" y="446008"/>
                    <a:pt x="5319925" y="118596"/>
                  </a:cubicBezTo>
                  <a:lnTo>
                    <a:pt x="5319925" y="186876"/>
                  </a:lnTo>
                  <a:lnTo>
                    <a:pt x="5320127" y="1871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2457912" y="3370611"/>
              <a:ext cx="5320357" cy="815468"/>
            </a:xfrm>
            <a:custGeom>
              <a:rect b="b" l="l" r="r" t="t"/>
              <a:pathLst>
                <a:path extrusionOk="0" h="815468" w="5320357">
                  <a:moveTo>
                    <a:pt x="5320358" y="286408"/>
                  </a:moveTo>
                  <a:cubicBezTo>
                    <a:pt x="4970033" y="592512"/>
                    <a:pt x="4517979" y="756574"/>
                    <a:pt x="4063213" y="803289"/>
                  </a:cubicBezTo>
                  <a:cubicBezTo>
                    <a:pt x="3585250" y="850733"/>
                    <a:pt x="3102714" y="756088"/>
                    <a:pt x="2660983" y="579910"/>
                  </a:cubicBezTo>
                  <a:cubicBezTo>
                    <a:pt x="2438052" y="493761"/>
                    <a:pt x="2231152" y="374617"/>
                    <a:pt x="2013283" y="281138"/>
                  </a:cubicBezTo>
                  <a:cubicBezTo>
                    <a:pt x="1796303" y="185825"/>
                    <a:pt x="1572672" y="102425"/>
                    <a:pt x="1340804" y="52706"/>
                  </a:cubicBezTo>
                  <a:cubicBezTo>
                    <a:pt x="1109624" y="2760"/>
                    <a:pt x="867218" y="-10072"/>
                    <a:pt x="635807" y="44229"/>
                  </a:cubicBezTo>
                  <a:cubicBezTo>
                    <a:pt x="403481" y="96009"/>
                    <a:pt x="190400" y="212401"/>
                    <a:pt x="0" y="353538"/>
                  </a:cubicBezTo>
                  <a:cubicBezTo>
                    <a:pt x="189254" y="210798"/>
                    <a:pt x="401416" y="92345"/>
                    <a:pt x="634430" y="38270"/>
                  </a:cubicBezTo>
                  <a:cubicBezTo>
                    <a:pt x="866760" y="-18322"/>
                    <a:pt x="1110769" y="-7550"/>
                    <a:pt x="1343326" y="40562"/>
                  </a:cubicBezTo>
                  <a:cubicBezTo>
                    <a:pt x="1577028" y="88447"/>
                    <a:pt x="1802011" y="170243"/>
                    <a:pt x="2020609" y="263953"/>
                  </a:cubicBezTo>
                  <a:cubicBezTo>
                    <a:pt x="2240342" y="356060"/>
                    <a:pt x="2448132" y="473367"/>
                    <a:pt x="2669929" y="556540"/>
                  </a:cubicBezTo>
                  <a:cubicBezTo>
                    <a:pt x="3110284" y="727913"/>
                    <a:pt x="3588692" y="816810"/>
                    <a:pt x="4059084" y="765965"/>
                  </a:cubicBezTo>
                  <a:cubicBezTo>
                    <a:pt x="4520732" y="715324"/>
                    <a:pt x="4982178" y="536376"/>
                    <a:pt x="5319913" y="219505"/>
                  </a:cubicBezTo>
                  <a:lnTo>
                    <a:pt x="5319913" y="286178"/>
                  </a:lnTo>
                  <a:lnTo>
                    <a:pt x="5320358" y="2864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2457912" y="3406624"/>
              <a:ext cx="5320357" cy="880009"/>
            </a:xfrm>
            <a:custGeom>
              <a:rect b="b" l="l" r="r" t="t"/>
              <a:pathLst>
                <a:path extrusionOk="0" h="880009" w="5320357">
                  <a:moveTo>
                    <a:pt x="5320358" y="386489"/>
                  </a:moveTo>
                  <a:cubicBezTo>
                    <a:pt x="4963880" y="682751"/>
                    <a:pt x="4509761" y="836014"/>
                    <a:pt x="4055157" y="872689"/>
                  </a:cubicBezTo>
                  <a:cubicBezTo>
                    <a:pt x="3575859" y="909568"/>
                    <a:pt x="3095387" y="804397"/>
                    <a:pt x="2657339" y="618131"/>
                  </a:cubicBezTo>
                  <a:cubicBezTo>
                    <a:pt x="2435988" y="527170"/>
                    <a:pt x="2231638" y="403216"/>
                    <a:pt x="2015792" y="304924"/>
                  </a:cubicBezTo>
                  <a:cubicBezTo>
                    <a:pt x="1800878" y="204801"/>
                    <a:pt x="1579089" y="116362"/>
                    <a:pt x="1348135" y="61599"/>
                  </a:cubicBezTo>
                  <a:cubicBezTo>
                    <a:pt x="1118100" y="6613"/>
                    <a:pt x="875921" y="-11717"/>
                    <a:pt x="642911" y="37545"/>
                  </a:cubicBezTo>
                  <a:cubicBezTo>
                    <a:pt x="409436" y="84285"/>
                    <a:pt x="193606" y="195863"/>
                    <a:pt x="0" y="332876"/>
                  </a:cubicBezTo>
                  <a:cubicBezTo>
                    <a:pt x="192460" y="194260"/>
                    <a:pt x="407375" y="80390"/>
                    <a:pt x="641765" y="31355"/>
                  </a:cubicBezTo>
                  <a:cubicBezTo>
                    <a:pt x="875237" y="-20193"/>
                    <a:pt x="1119246" y="-3928"/>
                    <a:pt x="1351114" y="49228"/>
                  </a:cubicBezTo>
                  <a:cubicBezTo>
                    <a:pt x="1583902" y="102384"/>
                    <a:pt x="1807273" y="189220"/>
                    <a:pt x="2023808" y="287739"/>
                  </a:cubicBezTo>
                  <a:cubicBezTo>
                    <a:pt x="2241718" y="384886"/>
                    <a:pt x="2446999" y="506549"/>
                    <a:pt x="2666933" y="594761"/>
                  </a:cubicBezTo>
                  <a:cubicBezTo>
                    <a:pt x="3103888" y="775980"/>
                    <a:pt x="3580433" y="875442"/>
                    <a:pt x="4052202" y="835123"/>
                  </a:cubicBezTo>
                  <a:cubicBezTo>
                    <a:pt x="4512959" y="795006"/>
                    <a:pt x="4975984" y="627523"/>
                    <a:pt x="5320358" y="321193"/>
                  </a:cubicBezTo>
                  <a:lnTo>
                    <a:pt x="5320358" y="386262"/>
                  </a:lnTo>
                  <a:lnTo>
                    <a:pt x="5320358" y="3864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2458142" y="3441818"/>
              <a:ext cx="5320126" cy="946140"/>
            </a:xfrm>
            <a:custGeom>
              <a:rect b="b" l="l" r="r" t="t"/>
              <a:pathLst>
                <a:path extrusionOk="0" h="946140" w="5320126">
                  <a:moveTo>
                    <a:pt x="5320127" y="486936"/>
                  </a:moveTo>
                  <a:cubicBezTo>
                    <a:pt x="4957456" y="773575"/>
                    <a:pt x="4501029" y="915826"/>
                    <a:pt x="4047154" y="942423"/>
                  </a:cubicBezTo>
                  <a:cubicBezTo>
                    <a:pt x="3566479" y="968776"/>
                    <a:pt x="3087829" y="853080"/>
                    <a:pt x="2653668" y="656949"/>
                  </a:cubicBezTo>
                  <a:cubicBezTo>
                    <a:pt x="2434178" y="560940"/>
                    <a:pt x="2232298" y="432634"/>
                    <a:pt x="2018517" y="329302"/>
                  </a:cubicBezTo>
                  <a:cubicBezTo>
                    <a:pt x="1805464" y="224366"/>
                    <a:pt x="1585501" y="130883"/>
                    <a:pt x="1355466" y="71084"/>
                  </a:cubicBezTo>
                  <a:cubicBezTo>
                    <a:pt x="1126346" y="10828"/>
                    <a:pt x="884398" y="-12542"/>
                    <a:pt x="650012" y="31449"/>
                  </a:cubicBezTo>
                  <a:cubicBezTo>
                    <a:pt x="415164" y="73148"/>
                    <a:pt x="196812" y="180145"/>
                    <a:pt x="0" y="313032"/>
                  </a:cubicBezTo>
                  <a:cubicBezTo>
                    <a:pt x="195666" y="178542"/>
                    <a:pt x="413330" y="69250"/>
                    <a:pt x="648866" y="25259"/>
                  </a:cubicBezTo>
                  <a:cubicBezTo>
                    <a:pt x="883710" y="-21250"/>
                    <a:pt x="1127723" y="286"/>
                    <a:pt x="1358446" y="58713"/>
                  </a:cubicBezTo>
                  <a:cubicBezTo>
                    <a:pt x="1590306" y="116909"/>
                    <a:pt x="1811860" y="208785"/>
                    <a:pt x="2026572" y="312348"/>
                  </a:cubicBezTo>
                  <a:cubicBezTo>
                    <a:pt x="2242621" y="414304"/>
                    <a:pt x="2445149" y="540780"/>
                    <a:pt x="2663504" y="634036"/>
                  </a:cubicBezTo>
                  <a:cubicBezTo>
                    <a:pt x="3096775" y="825108"/>
                    <a:pt x="3571499" y="935095"/>
                    <a:pt x="4044846" y="905059"/>
                  </a:cubicBezTo>
                  <a:cubicBezTo>
                    <a:pt x="4504470" y="875305"/>
                    <a:pt x="4969114" y="719250"/>
                    <a:pt x="5320127" y="423238"/>
                  </a:cubicBezTo>
                  <a:lnTo>
                    <a:pt x="5320127" y="4869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2458142" y="3476917"/>
              <a:ext cx="5320369" cy="1014061"/>
            </a:xfrm>
            <a:custGeom>
              <a:rect b="b" l="l" r="r" t="t"/>
              <a:pathLst>
                <a:path extrusionOk="0" h="1014061" w="5320369">
                  <a:moveTo>
                    <a:pt x="5320127" y="587238"/>
                  </a:moveTo>
                  <a:cubicBezTo>
                    <a:pt x="4951262" y="864251"/>
                    <a:pt x="4492771" y="995977"/>
                    <a:pt x="4039138" y="1012736"/>
                  </a:cubicBezTo>
                  <a:cubicBezTo>
                    <a:pt x="3557290" y="1028524"/>
                    <a:pt x="3080502" y="902061"/>
                    <a:pt x="2649741" y="696295"/>
                  </a:cubicBezTo>
                  <a:cubicBezTo>
                    <a:pt x="2432114" y="595253"/>
                    <a:pt x="2232744" y="462374"/>
                    <a:pt x="2020824" y="354232"/>
                  </a:cubicBezTo>
                  <a:cubicBezTo>
                    <a:pt x="1809796" y="244483"/>
                    <a:pt x="1591439" y="146191"/>
                    <a:pt x="1362571" y="80895"/>
                  </a:cubicBezTo>
                  <a:cubicBezTo>
                    <a:pt x="1134597" y="15594"/>
                    <a:pt x="892648" y="-13277"/>
                    <a:pt x="657112" y="25905"/>
                  </a:cubicBezTo>
                  <a:cubicBezTo>
                    <a:pt x="421122" y="62565"/>
                    <a:pt x="200022" y="164751"/>
                    <a:pt x="0" y="293514"/>
                  </a:cubicBezTo>
                  <a:cubicBezTo>
                    <a:pt x="198876" y="163144"/>
                    <a:pt x="419289" y="58666"/>
                    <a:pt x="656197" y="19719"/>
                  </a:cubicBezTo>
                  <a:cubicBezTo>
                    <a:pt x="892417" y="-21523"/>
                    <a:pt x="1136200" y="5284"/>
                    <a:pt x="1366008" y="68977"/>
                  </a:cubicBezTo>
                  <a:cubicBezTo>
                    <a:pt x="1596945" y="132443"/>
                    <a:pt x="1816920" y="229363"/>
                    <a:pt x="2029527" y="337505"/>
                  </a:cubicBezTo>
                  <a:cubicBezTo>
                    <a:pt x="2243511" y="444274"/>
                    <a:pt x="2443772" y="575579"/>
                    <a:pt x="2660509" y="673625"/>
                  </a:cubicBezTo>
                  <a:cubicBezTo>
                    <a:pt x="3090136" y="874574"/>
                    <a:pt x="3563241" y="995086"/>
                    <a:pt x="4038005" y="975372"/>
                  </a:cubicBezTo>
                  <a:cubicBezTo>
                    <a:pt x="4496698" y="955658"/>
                    <a:pt x="4963164" y="811099"/>
                    <a:pt x="5320370" y="525152"/>
                  </a:cubicBezTo>
                  <a:lnTo>
                    <a:pt x="5320370" y="587481"/>
                  </a:lnTo>
                  <a:lnTo>
                    <a:pt x="5320127" y="5872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6"/>
          <p:cNvSpPr txBox="1"/>
          <p:nvPr>
            <p:ph type="title"/>
          </p:nvPr>
        </p:nvSpPr>
        <p:spPr>
          <a:xfrm>
            <a:off x="2576852" y="1351650"/>
            <a:ext cx="7038300" cy="175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24" name="Google Shape;124;p6"/>
          <p:cNvSpPr txBox="1"/>
          <p:nvPr>
            <p:ph idx="1" type="subTitle"/>
          </p:nvPr>
        </p:nvSpPr>
        <p:spPr>
          <a:xfrm>
            <a:off x="2576825" y="3105148"/>
            <a:ext cx="7038300" cy="530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7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5" name="Google Shape;125;p6"/>
          <p:cNvSpPr txBox="1"/>
          <p:nvPr>
            <p:ph idx="2" type="body"/>
          </p:nvPr>
        </p:nvSpPr>
        <p:spPr>
          <a:xfrm>
            <a:off x="2576863" y="3635852"/>
            <a:ext cx="70383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26" name="Google Shape;126;p6"/>
          <p:cNvSpPr/>
          <p:nvPr/>
        </p:nvSpPr>
        <p:spPr>
          <a:xfrm>
            <a:off x="11117834" y="116199"/>
            <a:ext cx="986905" cy="987528"/>
          </a:xfrm>
          <a:custGeom>
            <a:rect b="b" l="l" r="r" t="t"/>
            <a:pathLst>
              <a:path extrusionOk="0" h="814456" w="813942">
                <a:moveTo>
                  <a:pt x="650794" y="75589"/>
                </a:moveTo>
                <a:cubicBezTo>
                  <a:pt x="629743" y="59303"/>
                  <a:pt x="599545" y="62900"/>
                  <a:pt x="583352" y="83833"/>
                </a:cubicBezTo>
                <a:lnTo>
                  <a:pt x="476158" y="252265"/>
                </a:lnTo>
                <a:lnTo>
                  <a:pt x="530119" y="60133"/>
                </a:lnTo>
                <a:cubicBezTo>
                  <a:pt x="533722" y="40625"/>
                  <a:pt x="524937" y="21626"/>
                  <a:pt x="509231" y="11330"/>
                </a:cubicBezTo>
                <a:cubicBezTo>
                  <a:pt x="503968" y="7899"/>
                  <a:pt x="497856" y="5365"/>
                  <a:pt x="491298" y="4148"/>
                </a:cubicBezTo>
                <a:lnTo>
                  <a:pt x="471786" y="819"/>
                </a:lnTo>
                <a:cubicBezTo>
                  <a:pt x="445594" y="-4015"/>
                  <a:pt x="420496" y="13037"/>
                  <a:pt x="415679" y="39041"/>
                </a:cubicBezTo>
                <a:lnTo>
                  <a:pt x="404546" y="300258"/>
                </a:lnTo>
                <a:lnTo>
                  <a:pt x="336781" y="45949"/>
                </a:lnTo>
                <a:cubicBezTo>
                  <a:pt x="332247" y="33526"/>
                  <a:pt x="322895" y="23740"/>
                  <a:pt x="311723" y="18596"/>
                </a:cubicBezTo>
                <a:cubicBezTo>
                  <a:pt x="300550" y="13449"/>
                  <a:pt x="287434" y="12837"/>
                  <a:pt x="274925" y="17410"/>
                </a:cubicBezTo>
                <a:lnTo>
                  <a:pt x="256101" y="23975"/>
                </a:lnTo>
                <a:cubicBezTo>
                  <a:pt x="231125" y="33113"/>
                  <a:pt x="218170" y="60745"/>
                  <a:pt x="227238" y="85588"/>
                </a:cubicBezTo>
                <a:lnTo>
                  <a:pt x="356009" y="327285"/>
                </a:lnTo>
                <a:lnTo>
                  <a:pt x="153077" y="140268"/>
                </a:lnTo>
                <a:cubicBezTo>
                  <a:pt x="132027" y="124210"/>
                  <a:pt x="101989" y="128492"/>
                  <a:pt x="85837" y="149651"/>
                </a:cubicBezTo>
                <a:lnTo>
                  <a:pt x="73774" y="165245"/>
                </a:lnTo>
                <a:cubicBezTo>
                  <a:pt x="57622" y="186407"/>
                  <a:pt x="61549" y="216534"/>
                  <a:pt x="82599" y="232597"/>
                </a:cubicBezTo>
                <a:lnTo>
                  <a:pt x="284398" y="346067"/>
                </a:lnTo>
                <a:lnTo>
                  <a:pt x="60496" y="281986"/>
                </a:lnTo>
                <a:cubicBezTo>
                  <a:pt x="34507" y="277041"/>
                  <a:pt x="9166" y="294390"/>
                  <a:pt x="4187" y="320548"/>
                </a:cubicBezTo>
                <a:lnTo>
                  <a:pt x="867" y="340072"/>
                </a:lnTo>
                <a:cubicBezTo>
                  <a:pt x="-4112" y="366231"/>
                  <a:pt x="12850" y="391560"/>
                  <a:pt x="38839" y="396507"/>
                </a:cubicBezTo>
                <a:lnTo>
                  <a:pt x="300955" y="409274"/>
                </a:lnTo>
                <a:lnTo>
                  <a:pt x="44830" y="475316"/>
                </a:lnTo>
                <a:cubicBezTo>
                  <a:pt x="19934" y="484254"/>
                  <a:pt x="6980" y="511858"/>
                  <a:pt x="15967" y="536928"/>
                </a:cubicBezTo>
                <a:lnTo>
                  <a:pt x="23092" y="555622"/>
                </a:lnTo>
                <a:cubicBezTo>
                  <a:pt x="32078" y="580688"/>
                  <a:pt x="59606" y="593776"/>
                  <a:pt x="84502" y="584838"/>
                </a:cubicBezTo>
                <a:lnTo>
                  <a:pt x="326175" y="457540"/>
                </a:lnTo>
                <a:lnTo>
                  <a:pt x="138382" y="659465"/>
                </a:lnTo>
                <a:cubicBezTo>
                  <a:pt x="122190" y="680394"/>
                  <a:pt x="126116" y="710536"/>
                  <a:pt x="147167" y="726818"/>
                </a:cubicBezTo>
                <a:lnTo>
                  <a:pt x="163116" y="739096"/>
                </a:lnTo>
                <a:cubicBezTo>
                  <a:pt x="184167" y="755385"/>
                  <a:pt x="214042" y="751556"/>
                  <a:pt x="230234" y="730623"/>
                </a:cubicBezTo>
                <a:lnTo>
                  <a:pt x="376857" y="474061"/>
                </a:lnTo>
                <a:lnTo>
                  <a:pt x="283467" y="754325"/>
                </a:lnTo>
                <a:cubicBezTo>
                  <a:pt x="278690" y="780334"/>
                  <a:pt x="296097" y="805473"/>
                  <a:pt x="322248" y="810306"/>
                </a:cubicBezTo>
                <a:lnTo>
                  <a:pt x="341800" y="813638"/>
                </a:lnTo>
                <a:cubicBezTo>
                  <a:pt x="367992" y="818471"/>
                  <a:pt x="393090" y="801420"/>
                  <a:pt x="397867" y="775415"/>
                </a:cubicBezTo>
                <a:lnTo>
                  <a:pt x="421913" y="512020"/>
                </a:lnTo>
                <a:lnTo>
                  <a:pt x="477170" y="768736"/>
                </a:lnTo>
                <a:cubicBezTo>
                  <a:pt x="486238" y="793583"/>
                  <a:pt x="513643" y="806177"/>
                  <a:pt x="538661" y="797044"/>
                </a:cubicBezTo>
                <a:lnTo>
                  <a:pt x="557444" y="790482"/>
                </a:lnTo>
                <a:cubicBezTo>
                  <a:pt x="582461" y="781346"/>
                  <a:pt x="595415" y="753713"/>
                  <a:pt x="586348" y="728870"/>
                </a:cubicBezTo>
                <a:lnTo>
                  <a:pt x="468547" y="479752"/>
                </a:lnTo>
                <a:lnTo>
                  <a:pt x="660509" y="674188"/>
                </a:lnTo>
                <a:cubicBezTo>
                  <a:pt x="681519" y="690247"/>
                  <a:pt x="711596" y="685964"/>
                  <a:pt x="727748" y="664804"/>
                </a:cubicBezTo>
                <a:lnTo>
                  <a:pt x="739812" y="649211"/>
                </a:lnTo>
                <a:cubicBezTo>
                  <a:pt x="755964" y="628047"/>
                  <a:pt x="752037" y="597921"/>
                  <a:pt x="730987" y="581858"/>
                </a:cubicBezTo>
                <a:lnTo>
                  <a:pt x="533357" y="457848"/>
                </a:lnTo>
                <a:lnTo>
                  <a:pt x="753090" y="532471"/>
                </a:lnTo>
                <a:cubicBezTo>
                  <a:pt x="779079" y="537414"/>
                  <a:pt x="804420" y="520068"/>
                  <a:pt x="809399" y="493909"/>
                </a:cubicBezTo>
                <a:lnTo>
                  <a:pt x="813083" y="474615"/>
                </a:lnTo>
                <a:cubicBezTo>
                  <a:pt x="816807" y="454994"/>
                  <a:pt x="808144" y="435539"/>
                  <a:pt x="792640" y="425131"/>
                </a:cubicBezTo>
                <a:cubicBezTo>
                  <a:pt x="787458" y="421666"/>
                  <a:pt x="781548" y="419411"/>
                  <a:pt x="775071" y="418180"/>
                </a:cubicBezTo>
                <a:lnTo>
                  <a:pt x="512591" y="392795"/>
                </a:lnTo>
                <a:lnTo>
                  <a:pt x="768756" y="339141"/>
                </a:lnTo>
                <a:cubicBezTo>
                  <a:pt x="793652" y="330204"/>
                  <a:pt x="806606" y="302596"/>
                  <a:pt x="797619" y="277527"/>
                </a:cubicBezTo>
                <a:lnTo>
                  <a:pt x="791061" y="258725"/>
                </a:lnTo>
                <a:cubicBezTo>
                  <a:pt x="786568" y="246193"/>
                  <a:pt x="777136" y="236652"/>
                  <a:pt x="766044" y="231372"/>
                </a:cubicBezTo>
                <a:cubicBezTo>
                  <a:pt x="754912" y="226088"/>
                  <a:pt x="742119" y="225034"/>
                  <a:pt x="729651" y="229507"/>
                </a:cubicBezTo>
                <a:lnTo>
                  <a:pt x="480003" y="345950"/>
                </a:lnTo>
                <a:lnTo>
                  <a:pt x="675204" y="154992"/>
                </a:lnTo>
                <a:cubicBezTo>
                  <a:pt x="691396" y="134063"/>
                  <a:pt x="687470" y="103922"/>
                  <a:pt x="666420" y="87640"/>
                </a:cubicBezTo>
                <a:lnTo>
                  <a:pt x="650794" y="75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10420349" y="524068"/>
            <a:ext cx="652055" cy="652099"/>
          </a:xfrm>
          <a:custGeom>
            <a:rect b="b" l="l" r="r" t="t"/>
            <a:pathLst>
              <a:path extrusionOk="0" h="537814" w="537777">
                <a:moveTo>
                  <a:pt x="279335" y="63"/>
                </a:moveTo>
                <a:cubicBezTo>
                  <a:pt x="261969" y="-1022"/>
                  <a:pt x="246950" y="11997"/>
                  <a:pt x="245857" y="29250"/>
                </a:cubicBezTo>
                <a:lnTo>
                  <a:pt x="249622" y="159656"/>
                </a:lnTo>
                <a:lnTo>
                  <a:pt x="208371" y="35946"/>
                </a:lnTo>
                <a:cubicBezTo>
                  <a:pt x="203149" y="24073"/>
                  <a:pt x="191450" y="17017"/>
                  <a:pt x="179184" y="17203"/>
                </a:cubicBezTo>
                <a:cubicBezTo>
                  <a:pt x="175095" y="17264"/>
                  <a:pt x="170845" y="18138"/>
                  <a:pt x="166878" y="19879"/>
                </a:cubicBezTo>
                <a:lnTo>
                  <a:pt x="155098" y="25234"/>
                </a:lnTo>
                <a:cubicBezTo>
                  <a:pt x="139148" y="32221"/>
                  <a:pt x="131821" y="50644"/>
                  <a:pt x="138743" y="66473"/>
                </a:cubicBezTo>
                <a:lnTo>
                  <a:pt x="228450" y="211873"/>
                </a:lnTo>
                <a:lnTo>
                  <a:pt x="98586" y="99141"/>
                </a:lnTo>
                <a:cubicBezTo>
                  <a:pt x="91583" y="94085"/>
                  <a:pt x="82960" y="92203"/>
                  <a:pt x="75026" y="93518"/>
                </a:cubicBezTo>
                <a:cubicBezTo>
                  <a:pt x="67092" y="94826"/>
                  <a:pt x="59764" y="99315"/>
                  <a:pt x="54664" y="106371"/>
                </a:cubicBezTo>
                <a:lnTo>
                  <a:pt x="46892" y="116815"/>
                </a:lnTo>
                <a:cubicBezTo>
                  <a:pt x="36731" y="130923"/>
                  <a:pt x="39848" y="150617"/>
                  <a:pt x="53854" y="160729"/>
                </a:cubicBezTo>
                <a:lnTo>
                  <a:pt x="212136" y="244274"/>
                </a:lnTo>
                <a:lnTo>
                  <a:pt x="33776" y="217496"/>
                </a:lnTo>
                <a:cubicBezTo>
                  <a:pt x="16531" y="216512"/>
                  <a:pt x="1836" y="229847"/>
                  <a:pt x="864" y="247217"/>
                </a:cubicBezTo>
                <a:lnTo>
                  <a:pt x="55" y="260070"/>
                </a:lnTo>
                <a:cubicBezTo>
                  <a:pt x="-958" y="277445"/>
                  <a:pt x="12239" y="292293"/>
                  <a:pt x="29484" y="293273"/>
                </a:cubicBezTo>
                <a:lnTo>
                  <a:pt x="180237" y="280691"/>
                </a:lnTo>
                <a:lnTo>
                  <a:pt x="35678" y="328087"/>
                </a:lnTo>
                <a:cubicBezTo>
                  <a:pt x="19809" y="334932"/>
                  <a:pt x="12442" y="353614"/>
                  <a:pt x="19324" y="369588"/>
                </a:cubicBezTo>
                <a:lnTo>
                  <a:pt x="24667" y="381372"/>
                </a:lnTo>
                <a:cubicBezTo>
                  <a:pt x="31590" y="397350"/>
                  <a:pt x="50049" y="404819"/>
                  <a:pt x="65918" y="397974"/>
                </a:cubicBezTo>
                <a:lnTo>
                  <a:pt x="212379" y="308806"/>
                </a:lnTo>
                <a:lnTo>
                  <a:pt x="98060" y="438406"/>
                </a:lnTo>
                <a:cubicBezTo>
                  <a:pt x="87859" y="452368"/>
                  <a:pt x="90935" y="472062"/>
                  <a:pt x="105023" y="482320"/>
                </a:cubicBezTo>
                <a:lnTo>
                  <a:pt x="115710" y="489817"/>
                </a:lnTo>
                <a:cubicBezTo>
                  <a:pt x="129797" y="500080"/>
                  <a:pt x="149430" y="497084"/>
                  <a:pt x="159632" y="483126"/>
                </a:cubicBezTo>
                <a:lnTo>
                  <a:pt x="243711" y="325674"/>
                </a:lnTo>
                <a:lnTo>
                  <a:pt x="216143" y="503743"/>
                </a:lnTo>
                <a:cubicBezTo>
                  <a:pt x="215050" y="520992"/>
                  <a:pt x="228207" y="535865"/>
                  <a:pt x="245573" y="536946"/>
                </a:cubicBezTo>
                <a:lnTo>
                  <a:pt x="258730" y="537751"/>
                </a:lnTo>
                <a:cubicBezTo>
                  <a:pt x="276096" y="538836"/>
                  <a:pt x="290832" y="525818"/>
                  <a:pt x="291924" y="508564"/>
                </a:cubicBezTo>
                <a:lnTo>
                  <a:pt x="277190" y="316036"/>
                </a:lnTo>
                <a:lnTo>
                  <a:pt x="329410" y="501869"/>
                </a:lnTo>
                <a:cubicBezTo>
                  <a:pt x="336333" y="517701"/>
                  <a:pt x="354954" y="524915"/>
                  <a:pt x="370903" y="517936"/>
                </a:cubicBezTo>
                <a:lnTo>
                  <a:pt x="382683" y="512580"/>
                </a:lnTo>
                <a:cubicBezTo>
                  <a:pt x="398633" y="505597"/>
                  <a:pt x="405960" y="487170"/>
                  <a:pt x="399038" y="471342"/>
                </a:cubicBezTo>
                <a:lnTo>
                  <a:pt x="315485" y="320051"/>
                </a:lnTo>
                <a:lnTo>
                  <a:pt x="439438" y="438673"/>
                </a:lnTo>
                <a:cubicBezTo>
                  <a:pt x="453485" y="448790"/>
                  <a:pt x="472916" y="445555"/>
                  <a:pt x="483118" y="431444"/>
                </a:cubicBezTo>
                <a:lnTo>
                  <a:pt x="490890" y="421003"/>
                </a:lnTo>
                <a:cubicBezTo>
                  <a:pt x="501051" y="406892"/>
                  <a:pt x="497933" y="387197"/>
                  <a:pt x="483927" y="377085"/>
                </a:cubicBezTo>
                <a:lnTo>
                  <a:pt x="328884" y="285509"/>
                </a:lnTo>
                <a:lnTo>
                  <a:pt x="504006" y="320318"/>
                </a:lnTo>
                <a:cubicBezTo>
                  <a:pt x="521251" y="321302"/>
                  <a:pt x="535945" y="307968"/>
                  <a:pt x="536917" y="290597"/>
                </a:cubicBezTo>
                <a:lnTo>
                  <a:pt x="537727" y="277744"/>
                </a:lnTo>
                <a:cubicBezTo>
                  <a:pt x="538698" y="260370"/>
                  <a:pt x="525542" y="245521"/>
                  <a:pt x="508256" y="244542"/>
                </a:cubicBezTo>
                <a:lnTo>
                  <a:pt x="355925" y="249897"/>
                </a:lnTo>
                <a:lnTo>
                  <a:pt x="502103" y="209732"/>
                </a:lnTo>
                <a:cubicBezTo>
                  <a:pt x="517972" y="202882"/>
                  <a:pt x="525339" y="184200"/>
                  <a:pt x="518458" y="168226"/>
                </a:cubicBezTo>
                <a:lnTo>
                  <a:pt x="513357" y="156442"/>
                </a:lnTo>
                <a:cubicBezTo>
                  <a:pt x="508175" y="144460"/>
                  <a:pt x="496395" y="137104"/>
                  <a:pt x="484170" y="137165"/>
                </a:cubicBezTo>
                <a:cubicBezTo>
                  <a:pt x="480122" y="137185"/>
                  <a:pt x="476073" y="138129"/>
                  <a:pt x="472106" y="139841"/>
                </a:cubicBezTo>
                <a:lnTo>
                  <a:pt x="320828" y="222313"/>
                </a:lnTo>
                <a:lnTo>
                  <a:pt x="439721" y="99408"/>
                </a:lnTo>
                <a:cubicBezTo>
                  <a:pt x="449923" y="85446"/>
                  <a:pt x="446806" y="65752"/>
                  <a:pt x="432759" y="55494"/>
                </a:cubicBezTo>
                <a:lnTo>
                  <a:pt x="422315" y="47730"/>
                </a:lnTo>
                <a:cubicBezTo>
                  <a:pt x="415312" y="42597"/>
                  <a:pt x="406689" y="40889"/>
                  <a:pt x="398754" y="42103"/>
                </a:cubicBezTo>
                <a:cubicBezTo>
                  <a:pt x="390820" y="43317"/>
                  <a:pt x="383493" y="47442"/>
                  <a:pt x="378393" y="54421"/>
                </a:cubicBezTo>
                <a:lnTo>
                  <a:pt x="286014" y="208926"/>
                </a:lnTo>
                <a:lnTo>
                  <a:pt x="321638" y="34071"/>
                </a:lnTo>
                <a:cubicBezTo>
                  <a:pt x="322731" y="16822"/>
                  <a:pt x="309534" y="1950"/>
                  <a:pt x="292167" y="869"/>
                </a:cubicBezTo>
                <a:lnTo>
                  <a:pt x="279335" y="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11013176" y="1116921"/>
            <a:ext cx="533744" cy="533780"/>
          </a:xfrm>
          <a:custGeom>
            <a:rect b="b" l="l" r="r" t="t"/>
            <a:pathLst>
              <a:path extrusionOk="0" h="537814" w="537777">
                <a:moveTo>
                  <a:pt x="279335" y="63"/>
                </a:moveTo>
                <a:cubicBezTo>
                  <a:pt x="261969" y="-1022"/>
                  <a:pt x="246950" y="11997"/>
                  <a:pt x="245857" y="29250"/>
                </a:cubicBezTo>
                <a:lnTo>
                  <a:pt x="249622" y="159656"/>
                </a:lnTo>
                <a:lnTo>
                  <a:pt x="208371" y="35946"/>
                </a:lnTo>
                <a:cubicBezTo>
                  <a:pt x="203149" y="24073"/>
                  <a:pt x="191450" y="17017"/>
                  <a:pt x="179184" y="17203"/>
                </a:cubicBezTo>
                <a:cubicBezTo>
                  <a:pt x="175095" y="17264"/>
                  <a:pt x="170845" y="18138"/>
                  <a:pt x="166878" y="19879"/>
                </a:cubicBezTo>
                <a:lnTo>
                  <a:pt x="155098" y="25234"/>
                </a:lnTo>
                <a:cubicBezTo>
                  <a:pt x="139148" y="32221"/>
                  <a:pt x="131821" y="50644"/>
                  <a:pt x="138743" y="66473"/>
                </a:cubicBezTo>
                <a:lnTo>
                  <a:pt x="228450" y="211873"/>
                </a:lnTo>
                <a:lnTo>
                  <a:pt x="98586" y="99141"/>
                </a:lnTo>
                <a:cubicBezTo>
                  <a:pt x="91583" y="94085"/>
                  <a:pt x="82960" y="92203"/>
                  <a:pt x="75026" y="93518"/>
                </a:cubicBezTo>
                <a:cubicBezTo>
                  <a:pt x="67092" y="94826"/>
                  <a:pt x="59764" y="99315"/>
                  <a:pt x="54664" y="106371"/>
                </a:cubicBezTo>
                <a:lnTo>
                  <a:pt x="46892" y="116815"/>
                </a:lnTo>
                <a:cubicBezTo>
                  <a:pt x="36731" y="130923"/>
                  <a:pt x="39848" y="150617"/>
                  <a:pt x="53854" y="160729"/>
                </a:cubicBezTo>
                <a:lnTo>
                  <a:pt x="212136" y="244274"/>
                </a:lnTo>
                <a:lnTo>
                  <a:pt x="33776" y="217496"/>
                </a:lnTo>
                <a:cubicBezTo>
                  <a:pt x="16531" y="216512"/>
                  <a:pt x="1836" y="229847"/>
                  <a:pt x="864" y="247217"/>
                </a:cubicBezTo>
                <a:lnTo>
                  <a:pt x="55" y="260070"/>
                </a:lnTo>
                <a:cubicBezTo>
                  <a:pt x="-958" y="277445"/>
                  <a:pt x="12239" y="292293"/>
                  <a:pt x="29484" y="293273"/>
                </a:cubicBezTo>
                <a:lnTo>
                  <a:pt x="180237" y="280691"/>
                </a:lnTo>
                <a:lnTo>
                  <a:pt x="35678" y="328087"/>
                </a:lnTo>
                <a:cubicBezTo>
                  <a:pt x="19809" y="334932"/>
                  <a:pt x="12442" y="353614"/>
                  <a:pt x="19324" y="369588"/>
                </a:cubicBezTo>
                <a:lnTo>
                  <a:pt x="24667" y="381372"/>
                </a:lnTo>
                <a:cubicBezTo>
                  <a:pt x="31590" y="397350"/>
                  <a:pt x="50049" y="404819"/>
                  <a:pt x="65918" y="397974"/>
                </a:cubicBezTo>
                <a:lnTo>
                  <a:pt x="212379" y="308806"/>
                </a:lnTo>
                <a:lnTo>
                  <a:pt x="98060" y="438406"/>
                </a:lnTo>
                <a:cubicBezTo>
                  <a:pt x="87859" y="452368"/>
                  <a:pt x="90935" y="472062"/>
                  <a:pt x="105023" y="482320"/>
                </a:cubicBezTo>
                <a:lnTo>
                  <a:pt x="115710" y="489817"/>
                </a:lnTo>
                <a:cubicBezTo>
                  <a:pt x="129797" y="500080"/>
                  <a:pt x="149430" y="497084"/>
                  <a:pt x="159632" y="483126"/>
                </a:cubicBezTo>
                <a:lnTo>
                  <a:pt x="243711" y="325674"/>
                </a:lnTo>
                <a:lnTo>
                  <a:pt x="216143" y="503743"/>
                </a:lnTo>
                <a:cubicBezTo>
                  <a:pt x="215050" y="520992"/>
                  <a:pt x="228207" y="535865"/>
                  <a:pt x="245573" y="536946"/>
                </a:cubicBezTo>
                <a:lnTo>
                  <a:pt x="258730" y="537751"/>
                </a:lnTo>
                <a:cubicBezTo>
                  <a:pt x="276096" y="538836"/>
                  <a:pt x="290832" y="525818"/>
                  <a:pt x="291924" y="508564"/>
                </a:cubicBezTo>
                <a:lnTo>
                  <a:pt x="277190" y="316036"/>
                </a:lnTo>
                <a:lnTo>
                  <a:pt x="329410" y="501869"/>
                </a:lnTo>
                <a:cubicBezTo>
                  <a:pt x="336333" y="517701"/>
                  <a:pt x="354954" y="524915"/>
                  <a:pt x="370903" y="517936"/>
                </a:cubicBezTo>
                <a:lnTo>
                  <a:pt x="382683" y="512580"/>
                </a:lnTo>
                <a:cubicBezTo>
                  <a:pt x="398633" y="505597"/>
                  <a:pt x="405960" y="487170"/>
                  <a:pt x="399038" y="471342"/>
                </a:cubicBezTo>
                <a:lnTo>
                  <a:pt x="315485" y="320051"/>
                </a:lnTo>
                <a:lnTo>
                  <a:pt x="439438" y="438673"/>
                </a:lnTo>
                <a:cubicBezTo>
                  <a:pt x="453485" y="448790"/>
                  <a:pt x="472916" y="445555"/>
                  <a:pt x="483118" y="431444"/>
                </a:cubicBezTo>
                <a:lnTo>
                  <a:pt x="490890" y="421003"/>
                </a:lnTo>
                <a:cubicBezTo>
                  <a:pt x="501051" y="406892"/>
                  <a:pt x="497933" y="387197"/>
                  <a:pt x="483927" y="377085"/>
                </a:cubicBezTo>
                <a:lnTo>
                  <a:pt x="328884" y="285509"/>
                </a:lnTo>
                <a:lnTo>
                  <a:pt x="504006" y="320318"/>
                </a:lnTo>
                <a:cubicBezTo>
                  <a:pt x="521251" y="321302"/>
                  <a:pt x="535945" y="307968"/>
                  <a:pt x="536917" y="290597"/>
                </a:cubicBezTo>
                <a:lnTo>
                  <a:pt x="537727" y="277744"/>
                </a:lnTo>
                <a:cubicBezTo>
                  <a:pt x="538698" y="260370"/>
                  <a:pt x="525542" y="245521"/>
                  <a:pt x="508256" y="244542"/>
                </a:cubicBezTo>
                <a:lnTo>
                  <a:pt x="355925" y="249897"/>
                </a:lnTo>
                <a:lnTo>
                  <a:pt x="502103" y="209732"/>
                </a:lnTo>
                <a:cubicBezTo>
                  <a:pt x="517972" y="202882"/>
                  <a:pt x="525339" y="184200"/>
                  <a:pt x="518458" y="168226"/>
                </a:cubicBezTo>
                <a:lnTo>
                  <a:pt x="513357" y="156442"/>
                </a:lnTo>
                <a:cubicBezTo>
                  <a:pt x="508175" y="144460"/>
                  <a:pt x="496395" y="137104"/>
                  <a:pt x="484170" y="137165"/>
                </a:cubicBezTo>
                <a:cubicBezTo>
                  <a:pt x="480122" y="137185"/>
                  <a:pt x="476073" y="138129"/>
                  <a:pt x="472106" y="139841"/>
                </a:cubicBezTo>
                <a:lnTo>
                  <a:pt x="320828" y="222313"/>
                </a:lnTo>
                <a:lnTo>
                  <a:pt x="439721" y="99408"/>
                </a:lnTo>
                <a:cubicBezTo>
                  <a:pt x="449923" y="85446"/>
                  <a:pt x="446806" y="65752"/>
                  <a:pt x="432759" y="55494"/>
                </a:cubicBezTo>
                <a:lnTo>
                  <a:pt x="422315" y="47730"/>
                </a:lnTo>
                <a:cubicBezTo>
                  <a:pt x="415312" y="42597"/>
                  <a:pt x="406689" y="40889"/>
                  <a:pt x="398754" y="42103"/>
                </a:cubicBezTo>
                <a:cubicBezTo>
                  <a:pt x="390820" y="43317"/>
                  <a:pt x="383493" y="47442"/>
                  <a:pt x="378393" y="54421"/>
                </a:cubicBezTo>
                <a:lnTo>
                  <a:pt x="286014" y="208926"/>
                </a:lnTo>
                <a:lnTo>
                  <a:pt x="321638" y="34071"/>
                </a:lnTo>
                <a:cubicBezTo>
                  <a:pt x="322731" y="16822"/>
                  <a:pt x="309534" y="1950"/>
                  <a:pt x="292167" y="869"/>
                </a:cubicBezTo>
                <a:lnTo>
                  <a:pt x="279335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6"/>
          <p:cNvSpPr/>
          <p:nvPr/>
        </p:nvSpPr>
        <p:spPr>
          <a:xfrm flipH="1">
            <a:off x="75724" y="82874"/>
            <a:ext cx="986905" cy="987528"/>
          </a:xfrm>
          <a:custGeom>
            <a:rect b="b" l="l" r="r" t="t"/>
            <a:pathLst>
              <a:path extrusionOk="0" h="814456" w="813942">
                <a:moveTo>
                  <a:pt x="650794" y="75589"/>
                </a:moveTo>
                <a:cubicBezTo>
                  <a:pt x="629743" y="59303"/>
                  <a:pt x="599545" y="62900"/>
                  <a:pt x="583352" y="83833"/>
                </a:cubicBezTo>
                <a:lnTo>
                  <a:pt x="476158" y="252265"/>
                </a:lnTo>
                <a:lnTo>
                  <a:pt x="530119" y="60133"/>
                </a:lnTo>
                <a:cubicBezTo>
                  <a:pt x="533722" y="40625"/>
                  <a:pt x="524937" y="21626"/>
                  <a:pt x="509231" y="11330"/>
                </a:cubicBezTo>
                <a:cubicBezTo>
                  <a:pt x="503968" y="7899"/>
                  <a:pt x="497856" y="5365"/>
                  <a:pt x="491298" y="4148"/>
                </a:cubicBezTo>
                <a:lnTo>
                  <a:pt x="471786" y="819"/>
                </a:lnTo>
                <a:cubicBezTo>
                  <a:pt x="445594" y="-4015"/>
                  <a:pt x="420496" y="13037"/>
                  <a:pt x="415679" y="39041"/>
                </a:cubicBezTo>
                <a:lnTo>
                  <a:pt x="404546" y="300258"/>
                </a:lnTo>
                <a:lnTo>
                  <a:pt x="336781" y="45949"/>
                </a:lnTo>
                <a:cubicBezTo>
                  <a:pt x="332247" y="33526"/>
                  <a:pt x="322895" y="23740"/>
                  <a:pt x="311723" y="18596"/>
                </a:cubicBezTo>
                <a:cubicBezTo>
                  <a:pt x="300550" y="13449"/>
                  <a:pt x="287434" y="12837"/>
                  <a:pt x="274925" y="17410"/>
                </a:cubicBezTo>
                <a:lnTo>
                  <a:pt x="256101" y="23975"/>
                </a:lnTo>
                <a:cubicBezTo>
                  <a:pt x="231125" y="33113"/>
                  <a:pt x="218170" y="60745"/>
                  <a:pt x="227238" y="85588"/>
                </a:cubicBezTo>
                <a:lnTo>
                  <a:pt x="356009" y="327285"/>
                </a:lnTo>
                <a:lnTo>
                  <a:pt x="153077" y="140268"/>
                </a:lnTo>
                <a:cubicBezTo>
                  <a:pt x="132027" y="124210"/>
                  <a:pt x="101989" y="128492"/>
                  <a:pt x="85837" y="149651"/>
                </a:cubicBezTo>
                <a:lnTo>
                  <a:pt x="73774" y="165245"/>
                </a:lnTo>
                <a:cubicBezTo>
                  <a:pt x="57622" y="186407"/>
                  <a:pt x="61549" y="216534"/>
                  <a:pt x="82599" y="232597"/>
                </a:cubicBezTo>
                <a:lnTo>
                  <a:pt x="284398" y="346067"/>
                </a:lnTo>
                <a:lnTo>
                  <a:pt x="60496" y="281986"/>
                </a:lnTo>
                <a:cubicBezTo>
                  <a:pt x="34507" y="277041"/>
                  <a:pt x="9166" y="294390"/>
                  <a:pt x="4187" y="320548"/>
                </a:cubicBezTo>
                <a:lnTo>
                  <a:pt x="867" y="340072"/>
                </a:lnTo>
                <a:cubicBezTo>
                  <a:pt x="-4112" y="366231"/>
                  <a:pt x="12850" y="391560"/>
                  <a:pt x="38839" y="396507"/>
                </a:cubicBezTo>
                <a:lnTo>
                  <a:pt x="300955" y="409274"/>
                </a:lnTo>
                <a:lnTo>
                  <a:pt x="44830" y="475316"/>
                </a:lnTo>
                <a:cubicBezTo>
                  <a:pt x="19934" y="484254"/>
                  <a:pt x="6980" y="511858"/>
                  <a:pt x="15967" y="536928"/>
                </a:cubicBezTo>
                <a:lnTo>
                  <a:pt x="23092" y="555622"/>
                </a:lnTo>
                <a:cubicBezTo>
                  <a:pt x="32078" y="580688"/>
                  <a:pt x="59606" y="593776"/>
                  <a:pt x="84502" y="584838"/>
                </a:cubicBezTo>
                <a:lnTo>
                  <a:pt x="326175" y="457540"/>
                </a:lnTo>
                <a:lnTo>
                  <a:pt x="138382" y="659465"/>
                </a:lnTo>
                <a:cubicBezTo>
                  <a:pt x="122190" y="680394"/>
                  <a:pt x="126116" y="710536"/>
                  <a:pt x="147167" y="726818"/>
                </a:cubicBezTo>
                <a:lnTo>
                  <a:pt x="163116" y="739096"/>
                </a:lnTo>
                <a:cubicBezTo>
                  <a:pt x="184167" y="755385"/>
                  <a:pt x="214042" y="751556"/>
                  <a:pt x="230234" y="730623"/>
                </a:cubicBezTo>
                <a:lnTo>
                  <a:pt x="376857" y="474061"/>
                </a:lnTo>
                <a:lnTo>
                  <a:pt x="283467" y="754325"/>
                </a:lnTo>
                <a:cubicBezTo>
                  <a:pt x="278690" y="780334"/>
                  <a:pt x="296097" y="805473"/>
                  <a:pt x="322248" y="810306"/>
                </a:cubicBezTo>
                <a:lnTo>
                  <a:pt x="341800" y="813638"/>
                </a:lnTo>
                <a:cubicBezTo>
                  <a:pt x="367992" y="818471"/>
                  <a:pt x="393090" y="801420"/>
                  <a:pt x="397867" y="775415"/>
                </a:cubicBezTo>
                <a:lnTo>
                  <a:pt x="421913" y="512020"/>
                </a:lnTo>
                <a:lnTo>
                  <a:pt x="477170" y="768736"/>
                </a:lnTo>
                <a:cubicBezTo>
                  <a:pt x="486238" y="793583"/>
                  <a:pt x="513643" y="806177"/>
                  <a:pt x="538661" y="797044"/>
                </a:cubicBezTo>
                <a:lnTo>
                  <a:pt x="557444" y="790482"/>
                </a:lnTo>
                <a:cubicBezTo>
                  <a:pt x="582461" y="781346"/>
                  <a:pt x="595415" y="753713"/>
                  <a:pt x="586348" y="728870"/>
                </a:cubicBezTo>
                <a:lnTo>
                  <a:pt x="468547" y="479752"/>
                </a:lnTo>
                <a:lnTo>
                  <a:pt x="660509" y="674188"/>
                </a:lnTo>
                <a:cubicBezTo>
                  <a:pt x="681519" y="690247"/>
                  <a:pt x="711596" y="685964"/>
                  <a:pt x="727748" y="664804"/>
                </a:cubicBezTo>
                <a:lnTo>
                  <a:pt x="739812" y="649211"/>
                </a:lnTo>
                <a:cubicBezTo>
                  <a:pt x="755964" y="628047"/>
                  <a:pt x="752037" y="597921"/>
                  <a:pt x="730987" y="581858"/>
                </a:cubicBezTo>
                <a:lnTo>
                  <a:pt x="533357" y="457848"/>
                </a:lnTo>
                <a:lnTo>
                  <a:pt x="753090" y="532471"/>
                </a:lnTo>
                <a:cubicBezTo>
                  <a:pt x="779079" y="537414"/>
                  <a:pt x="804420" y="520068"/>
                  <a:pt x="809399" y="493909"/>
                </a:cubicBezTo>
                <a:lnTo>
                  <a:pt x="813083" y="474615"/>
                </a:lnTo>
                <a:cubicBezTo>
                  <a:pt x="816807" y="454994"/>
                  <a:pt x="808144" y="435539"/>
                  <a:pt x="792640" y="425131"/>
                </a:cubicBezTo>
                <a:cubicBezTo>
                  <a:pt x="787458" y="421666"/>
                  <a:pt x="781548" y="419411"/>
                  <a:pt x="775071" y="418180"/>
                </a:cubicBezTo>
                <a:lnTo>
                  <a:pt x="512591" y="392795"/>
                </a:lnTo>
                <a:lnTo>
                  <a:pt x="768756" y="339141"/>
                </a:lnTo>
                <a:cubicBezTo>
                  <a:pt x="793652" y="330204"/>
                  <a:pt x="806606" y="302596"/>
                  <a:pt x="797619" y="277527"/>
                </a:cubicBezTo>
                <a:lnTo>
                  <a:pt x="791061" y="258725"/>
                </a:lnTo>
                <a:cubicBezTo>
                  <a:pt x="786568" y="246193"/>
                  <a:pt x="777136" y="236652"/>
                  <a:pt x="766044" y="231372"/>
                </a:cubicBezTo>
                <a:cubicBezTo>
                  <a:pt x="754912" y="226088"/>
                  <a:pt x="742119" y="225034"/>
                  <a:pt x="729651" y="229507"/>
                </a:cubicBezTo>
                <a:lnTo>
                  <a:pt x="480003" y="345950"/>
                </a:lnTo>
                <a:lnTo>
                  <a:pt x="675204" y="154992"/>
                </a:lnTo>
                <a:cubicBezTo>
                  <a:pt x="691396" y="134063"/>
                  <a:pt x="687470" y="103922"/>
                  <a:pt x="666420" y="87640"/>
                </a:cubicBezTo>
                <a:lnTo>
                  <a:pt x="650794" y="75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6"/>
          <p:cNvSpPr/>
          <p:nvPr/>
        </p:nvSpPr>
        <p:spPr>
          <a:xfrm flipH="1">
            <a:off x="1108059" y="490743"/>
            <a:ext cx="652055" cy="652099"/>
          </a:xfrm>
          <a:custGeom>
            <a:rect b="b" l="l" r="r" t="t"/>
            <a:pathLst>
              <a:path extrusionOk="0" h="537814" w="537777">
                <a:moveTo>
                  <a:pt x="279335" y="63"/>
                </a:moveTo>
                <a:cubicBezTo>
                  <a:pt x="261969" y="-1022"/>
                  <a:pt x="246950" y="11997"/>
                  <a:pt x="245857" y="29250"/>
                </a:cubicBezTo>
                <a:lnTo>
                  <a:pt x="249622" y="159656"/>
                </a:lnTo>
                <a:lnTo>
                  <a:pt x="208371" y="35946"/>
                </a:lnTo>
                <a:cubicBezTo>
                  <a:pt x="203149" y="24073"/>
                  <a:pt x="191450" y="17017"/>
                  <a:pt x="179184" y="17203"/>
                </a:cubicBezTo>
                <a:cubicBezTo>
                  <a:pt x="175095" y="17264"/>
                  <a:pt x="170845" y="18138"/>
                  <a:pt x="166878" y="19879"/>
                </a:cubicBezTo>
                <a:lnTo>
                  <a:pt x="155098" y="25234"/>
                </a:lnTo>
                <a:cubicBezTo>
                  <a:pt x="139148" y="32221"/>
                  <a:pt x="131821" y="50644"/>
                  <a:pt x="138743" y="66473"/>
                </a:cubicBezTo>
                <a:lnTo>
                  <a:pt x="228450" y="211873"/>
                </a:lnTo>
                <a:lnTo>
                  <a:pt x="98586" y="99141"/>
                </a:lnTo>
                <a:cubicBezTo>
                  <a:pt x="91583" y="94085"/>
                  <a:pt x="82960" y="92203"/>
                  <a:pt x="75026" y="93518"/>
                </a:cubicBezTo>
                <a:cubicBezTo>
                  <a:pt x="67092" y="94826"/>
                  <a:pt x="59764" y="99315"/>
                  <a:pt x="54664" y="106371"/>
                </a:cubicBezTo>
                <a:lnTo>
                  <a:pt x="46892" y="116815"/>
                </a:lnTo>
                <a:cubicBezTo>
                  <a:pt x="36731" y="130923"/>
                  <a:pt x="39848" y="150617"/>
                  <a:pt x="53854" y="160729"/>
                </a:cubicBezTo>
                <a:lnTo>
                  <a:pt x="212136" y="244274"/>
                </a:lnTo>
                <a:lnTo>
                  <a:pt x="33776" y="217496"/>
                </a:lnTo>
                <a:cubicBezTo>
                  <a:pt x="16531" y="216512"/>
                  <a:pt x="1836" y="229847"/>
                  <a:pt x="864" y="247217"/>
                </a:cubicBezTo>
                <a:lnTo>
                  <a:pt x="55" y="260070"/>
                </a:lnTo>
                <a:cubicBezTo>
                  <a:pt x="-958" y="277445"/>
                  <a:pt x="12239" y="292293"/>
                  <a:pt x="29484" y="293273"/>
                </a:cubicBezTo>
                <a:lnTo>
                  <a:pt x="180237" y="280691"/>
                </a:lnTo>
                <a:lnTo>
                  <a:pt x="35678" y="328087"/>
                </a:lnTo>
                <a:cubicBezTo>
                  <a:pt x="19809" y="334932"/>
                  <a:pt x="12442" y="353614"/>
                  <a:pt x="19324" y="369588"/>
                </a:cubicBezTo>
                <a:lnTo>
                  <a:pt x="24667" y="381372"/>
                </a:lnTo>
                <a:cubicBezTo>
                  <a:pt x="31590" y="397350"/>
                  <a:pt x="50049" y="404819"/>
                  <a:pt x="65918" y="397974"/>
                </a:cubicBezTo>
                <a:lnTo>
                  <a:pt x="212379" y="308806"/>
                </a:lnTo>
                <a:lnTo>
                  <a:pt x="98060" y="438406"/>
                </a:lnTo>
                <a:cubicBezTo>
                  <a:pt x="87859" y="452368"/>
                  <a:pt x="90935" y="472062"/>
                  <a:pt x="105023" y="482320"/>
                </a:cubicBezTo>
                <a:lnTo>
                  <a:pt x="115710" y="489817"/>
                </a:lnTo>
                <a:cubicBezTo>
                  <a:pt x="129797" y="500080"/>
                  <a:pt x="149430" y="497084"/>
                  <a:pt x="159632" y="483126"/>
                </a:cubicBezTo>
                <a:lnTo>
                  <a:pt x="243711" y="325674"/>
                </a:lnTo>
                <a:lnTo>
                  <a:pt x="216143" y="503743"/>
                </a:lnTo>
                <a:cubicBezTo>
                  <a:pt x="215050" y="520992"/>
                  <a:pt x="228207" y="535865"/>
                  <a:pt x="245573" y="536946"/>
                </a:cubicBezTo>
                <a:lnTo>
                  <a:pt x="258730" y="537751"/>
                </a:lnTo>
                <a:cubicBezTo>
                  <a:pt x="276096" y="538836"/>
                  <a:pt x="290832" y="525818"/>
                  <a:pt x="291924" y="508564"/>
                </a:cubicBezTo>
                <a:lnTo>
                  <a:pt x="277190" y="316036"/>
                </a:lnTo>
                <a:lnTo>
                  <a:pt x="329410" y="501869"/>
                </a:lnTo>
                <a:cubicBezTo>
                  <a:pt x="336333" y="517701"/>
                  <a:pt x="354954" y="524915"/>
                  <a:pt x="370903" y="517936"/>
                </a:cubicBezTo>
                <a:lnTo>
                  <a:pt x="382683" y="512580"/>
                </a:lnTo>
                <a:cubicBezTo>
                  <a:pt x="398633" y="505597"/>
                  <a:pt x="405960" y="487170"/>
                  <a:pt x="399038" y="471342"/>
                </a:cubicBezTo>
                <a:lnTo>
                  <a:pt x="315485" y="320051"/>
                </a:lnTo>
                <a:lnTo>
                  <a:pt x="439438" y="438673"/>
                </a:lnTo>
                <a:cubicBezTo>
                  <a:pt x="453485" y="448790"/>
                  <a:pt x="472916" y="445555"/>
                  <a:pt x="483118" y="431444"/>
                </a:cubicBezTo>
                <a:lnTo>
                  <a:pt x="490890" y="421003"/>
                </a:lnTo>
                <a:cubicBezTo>
                  <a:pt x="501051" y="406892"/>
                  <a:pt x="497933" y="387197"/>
                  <a:pt x="483927" y="377085"/>
                </a:cubicBezTo>
                <a:lnTo>
                  <a:pt x="328884" y="285509"/>
                </a:lnTo>
                <a:lnTo>
                  <a:pt x="504006" y="320318"/>
                </a:lnTo>
                <a:cubicBezTo>
                  <a:pt x="521251" y="321302"/>
                  <a:pt x="535945" y="307968"/>
                  <a:pt x="536917" y="290597"/>
                </a:cubicBezTo>
                <a:lnTo>
                  <a:pt x="537727" y="277744"/>
                </a:lnTo>
                <a:cubicBezTo>
                  <a:pt x="538698" y="260370"/>
                  <a:pt x="525542" y="245521"/>
                  <a:pt x="508256" y="244542"/>
                </a:cubicBezTo>
                <a:lnTo>
                  <a:pt x="355925" y="249897"/>
                </a:lnTo>
                <a:lnTo>
                  <a:pt x="502103" y="209732"/>
                </a:lnTo>
                <a:cubicBezTo>
                  <a:pt x="517972" y="202882"/>
                  <a:pt x="525339" y="184200"/>
                  <a:pt x="518458" y="168226"/>
                </a:cubicBezTo>
                <a:lnTo>
                  <a:pt x="513357" y="156442"/>
                </a:lnTo>
                <a:cubicBezTo>
                  <a:pt x="508175" y="144460"/>
                  <a:pt x="496395" y="137104"/>
                  <a:pt x="484170" y="137165"/>
                </a:cubicBezTo>
                <a:cubicBezTo>
                  <a:pt x="480122" y="137185"/>
                  <a:pt x="476073" y="138129"/>
                  <a:pt x="472106" y="139841"/>
                </a:cubicBezTo>
                <a:lnTo>
                  <a:pt x="320828" y="222313"/>
                </a:lnTo>
                <a:lnTo>
                  <a:pt x="439721" y="99408"/>
                </a:lnTo>
                <a:cubicBezTo>
                  <a:pt x="449923" y="85446"/>
                  <a:pt x="446806" y="65752"/>
                  <a:pt x="432759" y="55494"/>
                </a:cubicBezTo>
                <a:lnTo>
                  <a:pt x="422315" y="47730"/>
                </a:lnTo>
                <a:cubicBezTo>
                  <a:pt x="415312" y="42597"/>
                  <a:pt x="406689" y="40889"/>
                  <a:pt x="398754" y="42103"/>
                </a:cubicBezTo>
                <a:cubicBezTo>
                  <a:pt x="390820" y="43317"/>
                  <a:pt x="383493" y="47442"/>
                  <a:pt x="378393" y="54421"/>
                </a:cubicBezTo>
                <a:lnTo>
                  <a:pt x="286014" y="208926"/>
                </a:lnTo>
                <a:lnTo>
                  <a:pt x="321638" y="34071"/>
                </a:lnTo>
                <a:cubicBezTo>
                  <a:pt x="322731" y="16822"/>
                  <a:pt x="309534" y="1950"/>
                  <a:pt x="292167" y="869"/>
                </a:cubicBezTo>
                <a:lnTo>
                  <a:pt x="279335" y="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6"/>
          <p:cNvSpPr/>
          <p:nvPr/>
        </p:nvSpPr>
        <p:spPr>
          <a:xfrm flipH="1">
            <a:off x="633543" y="1083596"/>
            <a:ext cx="533744" cy="533780"/>
          </a:xfrm>
          <a:custGeom>
            <a:rect b="b" l="l" r="r" t="t"/>
            <a:pathLst>
              <a:path extrusionOk="0" h="537814" w="537777">
                <a:moveTo>
                  <a:pt x="279335" y="63"/>
                </a:moveTo>
                <a:cubicBezTo>
                  <a:pt x="261969" y="-1022"/>
                  <a:pt x="246950" y="11997"/>
                  <a:pt x="245857" y="29250"/>
                </a:cubicBezTo>
                <a:lnTo>
                  <a:pt x="249622" y="159656"/>
                </a:lnTo>
                <a:lnTo>
                  <a:pt x="208371" y="35946"/>
                </a:lnTo>
                <a:cubicBezTo>
                  <a:pt x="203149" y="24073"/>
                  <a:pt x="191450" y="17017"/>
                  <a:pt x="179184" y="17203"/>
                </a:cubicBezTo>
                <a:cubicBezTo>
                  <a:pt x="175095" y="17264"/>
                  <a:pt x="170845" y="18138"/>
                  <a:pt x="166878" y="19879"/>
                </a:cubicBezTo>
                <a:lnTo>
                  <a:pt x="155098" y="25234"/>
                </a:lnTo>
                <a:cubicBezTo>
                  <a:pt x="139148" y="32221"/>
                  <a:pt x="131821" y="50644"/>
                  <a:pt x="138743" y="66473"/>
                </a:cubicBezTo>
                <a:lnTo>
                  <a:pt x="228450" y="211873"/>
                </a:lnTo>
                <a:lnTo>
                  <a:pt x="98586" y="99141"/>
                </a:lnTo>
                <a:cubicBezTo>
                  <a:pt x="91583" y="94085"/>
                  <a:pt x="82960" y="92203"/>
                  <a:pt x="75026" y="93518"/>
                </a:cubicBezTo>
                <a:cubicBezTo>
                  <a:pt x="67092" y="94826"/>
                  <a:pt x="59764" y="99315"/>
                  <a:pt x="54664" y="106371"/>
                </a:cubicBezTo>
                <a:lnTo>
                  <a:pt x="46892" y="116815"/>
                </a:lnTo>
                <a:cubicBezTo>
                  <a:pt x="36731" y="130923"/>
                  <a:pt x="39848" y="150617"/>
                  <a:pt x="53854" y="160729"/>
                </a:cubicBezTo>
                <a:lnTo>
                  <a:pt x="212136" y="244274"/>
                </a:lnTo>
                <a:lnTo>
                  <a:pt x="33776" y="217496"/>
                </a:lnTo>
                <a:cubicBezTo>
                  <a:pt x="16531" y="216512"/>
                  <a:pt x="1836" y="229847"/>
                  <a:pt x="864" y="247217"/>
                </a:cubicBezTo>
                <a:lnTo>
                  <a:pt x="55" y="260070"/>
                </a:lnTo>
                <a:cubicBezTo>
                  <a:pt x="-958" y="277445"/>
                  <a:pt x="12239" y="292293"/>
                  <a:pt x="29484" y="293273"/>
                </a:cubicBezTo>
                <a:lnTo>
                  <a:pt x="180237" y="280691"/>
                </a:lnTo>
                <a:lnTo>
                  <a:pt x="35678" y="328087"/>
                </a:lnTo>
                <a:cubicBezTo>
                  <a:pt x="19809" y="334932"/>
                  <a:pt x="12442" y="353614"/>
                  <a:pt x="19324" y="369588"/>
                </a:cubicBezTo>
                <a:lnTo>
                  <a:pt x="24667" y="381372"/>
                </a:lnTo>
                <a:cubicBezTo>
                  <a:pt x="31590" y="397350"/>
                  <a:pt x="50049" y="404819"/>
                  <a:pt x="65918" y="397974"/>
                </a:cubicBezTo>
                <a:lnTo>
                  <a:pt x="212379" y="308806"/>
                </a:lnTo>
                <a:lnTo>
                  <a:pt x="98060" y="438406"/>
                </a:lnTo>
                <a:cubicBezTo>
                  <a:pt x="87859" y="452368"/>
                  <a:pt x="90935" y="472062"/>
                  <a:pt x="105023" y="482320"/>
                </a:cubicBezTo>
                <a:lnTo>
                  <a:pt x="115710" y="489817"/>
                </a:lnTo>
                <a:cubicBezTo>
                  <a:pt x="129797" y="500080"/>
                  <a:pt x="149430" y="497084"/>
                  <a:pt x="159632" y="483126"/>
                </a:cubicBezTo>
                <a:lnTo>
                  <a:pt x="243711" y="325674"/>
                </a:lnTo>
                <a:lnTo>
                  <a:pt x="216143" y="503743"/>
                </a:lnTo>
                <a:cubicBezTo>
                  <a:pt x="215050" y="520992"/>
                  <a:pt x="228207" y="535865"/>
                  <a:pt x="245573" y="536946"/>
                </a:cubicBezTo>
                <a:lnTo>
                  <a:pt x="258730" y="537751"/>
                </a:lnTo>
                <a:cubicBezTo>
                  <a:pt x="276096" y="538836"/>
                  <a:pt x="290832" y="525818"/>
                  <a:pt x="291924" y="508564"/>
                </a:cubicBezTo>
                <a:lnTo>
                  <a:pt x="277190" y="316036"/>
                </a:lnTo>
                <a:lnTo>
                  <a:pt x="329410" y="501869"/>
                </a:lnTo>
                <a:cubicBezTo>
                  <a:pt x="336333" y="517701"/>
                  <a:pt x="354954" y="524915"/>
                  <a:pt x="370903" y="517936"/>
                </a:cubicBezTo>
                <a:lnTo>
                  <a:pt x="382683" y="512580"/>
                </a:lnTo>
                <a:cubicBezTo>
                  <a:pt x="398633" y="505597"/>
                  <a:pt x="405960" y="487170"/>
                  <a:pt x="399038" y="471342"/>
                </a:cubicBezTo>
                <a:lnTo>
                  <a:pt x="315485" y="320051"/>
                </a:lnTo>
                <a:lnTo>
                  <a:pt x="439438" y="438673"/>
                </a:lnTo>
                <a:cubicBezTo>
                  <a:pt x="453485" y="448790"/>
                  <a:pt x="472916" y="445555"/>
                  <a:pt x="483118" y="431444"/>
                </a:cubicBezTo>
                <a:lnTo>
                  <a:pt x="490890" y="421003"/>
                </a:lnTo>
                <a:cubicBezTo>
                  <a:pt x="501051" y="406892"/>
                  <a:pt x="497933" y="387197"/>
                  <a:pt x="483927" y="377085"/>
                </a:cubicBezTo>
                <a:lnTo>
                  <a:pt x="328884" y="285509"/>
                </a:lnTo>
                <a:lnTo>
                  <a:pt x="504006" y="320318"/>
                </a:lnTo>
                <a:cubicBezTo>
                  <a:pt x="521251" y="321302"/>
                  <a:pt x="535945" y="307968"/>
                  <a:pt x="536917" y="290597"/>
                </a:cubicBezTo>
                <a:lnTo>
                  <a:pt x="537727" y="277744"/>
                </a:lnTo>
                <a:cubicBezTo>
                  <a:pt x="538698" y="260370"/>
                  <a:pt x="525542" y="245521"/>
                  <a:pt x="508256" y="244542"/>
                </a:cubicBezTo>
                <a:lnTo>
                  <a:pt x="355925" y="249897"/>
                </a:lnTo>
                <a:lnTo>
                  <a:pt x="502103" y="209732"/>
                </a:lnTo>
                <a:cubicBezTo>
                  <a:pt x="517972" y="202882"/>
                  <a:pt x="525339" y="184200"/>
                  <a:pt x="518458" y="168226"/>
                </a:cubicBezTo>
                <a:lnTo>
                  <a:pt x="513357" y="156442"/>
                </a:lnTo>
                <a:cubicBezTo>
                  <a:pt x="508175" y="144460"/>
                  <a:pt x="496395" y="137104"/>
                  <a:pt x="484170" y="137165"/>
                </a:cubicBezTo>
                <a:cubicBezTo>
                  <a:pt x="480122" y="137185"/>
                  <a:pt x="476073" y="138129"/>
                  <a:pt x="472106" y="139841"/>
                </a:cubicBezTo>
                <a:lnTo>
                  <a:pt x="320828" y="222313"/>
                </a:lnTo>
                <a:lnTo>
                  <a:pt x="439721" y="99408"/>
                </a:lnTo>
                <a:cubicBezTo>
                  <a:pt x="449923" y="85446"/>
                  <a:pt x="446806" y="65752"/>
                  <a:pt x="432759" y="55494"/>
                </a:cubicBezTo>
                <a:lnTo>
                  <a:pt x="422315" y="47730"/>
                </a:lnTo>
                <a:cubicBezTo>
                  <a:pt x="415312" y="42597"/>
                  <a:pt x="406689" y="40889"/>
                  <a:pt x="398754" y="42103"/>
                </a:cubicBezTo>
                <a:cubicBezTo>
                  <a:pt x="390820" y="43317"/>
                  <a:pt x="383493" y="47442"/>
                  <a:pt x="378393" y="54421"/>
                </a:cubicBezTo>
                <a:lnTo>
                  <a:pt x="286014" y="208926"/>
                </a:lnTo>
                <a:lnTo>
                  <a:pt x="321638" y="34071"/>
                </a:lnTo>
                <a:cubicBezTo>
                  <a:pt x="322731" y="16822"/>
                  <a:pt x="309534" y="1950"/>
                  <a:pt x="292167" y="869"/>
                </a:cubicBezTo>
                <a:lnTo>
                  <a:pt x="279335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oxes">
  <p:cSld name="CUSTOM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7"/>
          <p:cNvGrpSpPr/>
          <p:nvPr/>
        </p:nvGrpSpPr>
        <p:grpSpPr>
          <a:xfrm>
            <a:off x="94" y="5181543"/>
            <a:ext cx="12192153" cy="1676346"/>
            <a:chOff x="2457912" y="2918568"/>
            <a:chExt cx="5320599" cy="1572410"/>
          </a:xfrm>
        </p:grpSpPr>
        <p:sp>
          <p:nvSpPr>
            <p:cNvPr id="134" name="Google Shape;134;p7"/>
            <p:cNvSpPr/>
            <p:nvPr/>
          </p:nvSpPr>
          <p:spPr>
            <a:xfrm>
              <a:off x="2457912" y="2918568"/>
              <a:ext cx="5320357" cy="785591"/>
            </a:xfrm>
            <a:custGeom>
              <a:rect b="b" l="l" r="r" t="t"/>
              <a:pathLst>
                <a:path extrusionOk="0" h="785591" w="5320357">
                  <a:moveTo>
                    <a:pt x="5320358" y="52699"/>
                  </a:moveTo>
                  <a:cubicBezTo>
                    <a:pt x="5003268" y="409893"/>
                    <a:pt x="4561294" y="630763"/>
                    <a:pt x="4102844" y="729743"/>
                  </a:cubicBezTo>
                  <a:cubicBezTo>
                    <a:pt x="3631075" y="829639"/>
                    <a:pt x="3139633" y="788627"/>
                    <a:pt x="2679563" y="661468"/>
                  </a:cubicBezTo>
                  <a:cubicBezTo>
                    <a:pt x="2447687" y="600062"/>
                    <a:pt x="2228197" y="504060"/>
                    <a:pt x="2000450" y="434866"/>
                  </a:cubicBezTo>
                  <a:cubicBezTo>
                    <a:pt x="1773391" y="363611"/>
                    <a:pt x="1541283" y="305188"/>
                    <a:pt x="1304375" y="281130"/>
                  </a:cubicBezTo>
                  <a:cubicBezTo>
                    <a:pt x="1068381" y="256841"/>
                    <a:pt x="825061" y="270819"/>
                    <a:pt x="600066" y="350551"/>
                  </a:cubicBezTo>
                  <a:cubicBezTo>
                    <a:pt x="374152" y="427992"/>
                    <a:pt x="174361" y="567300"/>
                    <a:pt x="0" y="729055"/>
                  </a:cubicBezTo>
                  <a:cubicBezTo>
                    <a:pt x="172989" y="565924"/>
                    <a:pt x="371634" y="424328"/>
                    <a:pt x="598001" y="344597"/>
                  </a:cubicBezTo>
                  <a:cubicBezTo>
                    <a:pt x="823453" y="262569"/>
                    <a:pt x="1068155" y="246304"/>
                    <a:pt x="1305520" y="268755"/>
                  </a:cubicBezTo>
                  <a:cubicBezTo>
                    <a:pt x="1543805" y="290752"/>
                    <a:pt x="1777520" y="347572"/>
                    <a:pt x="2005713" y="416997"/>
                  </a:cubicBezTo>
                  <a:cubicBezTo>
                    <a:pt x="2235282" y="484816"/>
                    <a:pt x="2455459" y="578752"/>
                    <a:pt x="2685717" y="637410"/>
                  </a:cubicBezTo>
                  <a:cubicBezTo>
                    <a:pt x="3143964" y="759756"/>
                    <a:pt x="3630832" y="795728"/>
                    <a:pt x="4094586" y="693314"/>
                  </a:cubicBezTo>
                  <a:cubicBezTo>
                    <a:pt x="4553522" y="591127"/>
                    <a:pt x="4997763" y="358571"/>
                    <a:pt x="5299996" y="0"/>
                  </a:cubicBezTo>
                  <a:lnTo>
                    <a:pt x="5319913" y="15124"/>
                  </a:lnTo>
                  <a:lnTo>
                    <a:pt x="5319913" y="52925"/>
                  </a:lnTo>
                  <a:lnTo>
                    <a:pt x="5320358" y="526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2458142" y="3050998"/>
              <a:ext cx="5320126" cy="746696"/>
            </a:xfrm>
            <a:custGeom>
              <a:rect b="b" l="l" r="r" t="t"/>
              <a:pathLst>
                <a:path extrusionOk="0" h="746696" w="5320126">
                  <a:moveTo>
                    <a:pt x="5320127" y="58196"/>
                  </a:moveTo>
                  <a:cubicBezTo>
                    <a:pt x="4996156" y="404853"/>
                    <a:pt x="4552117" y="614040"/>
                    <a:pt x="4094800" y="702248"/>
                  </a:cubicBezTo>
                  <a:cubicBezTo>
                    <a:pt x="3621898" y="791607"/>
                    <a:pt x="3132035" y="740054"/>
                    <a:pt x="2675649" y="602810"/>
                  </a:cubicBezTo>
                  <a:cubicBezTo>
                    <a:pt x="2445392" y="536595"/>
                    <a:pt x="2228412" y="436015"/>
                    <a:pt x="2002972" y="361781"/>
                  </a:cubicBezTo>
                  <a:cubicBezTo>
                    <a:pt x="1777977" y="285713"/>
                    <a:pt x="1547469" y="222246"/>
                    <a:pt x="1311706" y="193148"/>
                  </a:cubicBezTo>
                  <a:cubicBezTo>
                    <a:pt x="1076631" y="163593"/>
                    <a:pt x="833764" y="172296"/>
                    <a:pt x="607166" y="246992"/>
                  </a:cubicBezTo>
                  <a:cubicBezTo>
                    <a:pt x="379880" y="319162"/>
                    <a:pt x="177567" y="454115"/>
                    <a:pt x="0" y="611749"/>
                  </a:cubicBezTo>
                  <a:cubicBezTo>
                    <a:pt x="176191" y="452512"/>
                    <a:pt x="377589" y="315725"/>
                    <a:pt x="605332" y="241033"/>
                  </a:cubicBezTo>
                  <a:cubicBezTo>
                    <a:pt x="832161" y="164050"/>
                    <a:pt x="1076631" y="153282"/>
                    <a:pt x="1313078" y="180777"/>
                  </a:cubicBezTo>
                  <a:cubicBezTo>
                    <a:pt x="1550448" y="208041"/>
                    <a:pt x="1782309" y="269674"/>
                    <a:pt x="2008923" y="344135"/>
                  </a:cubicBezTo>
                  <a:cubicBezTo>
                    <a:pt x="2236427" y="416767"/>
                    <a:pt x="2454095" y="515290"/>
                    <a:pt x="2682733" y="578983"/>
                  </a:cubicBezTo>
                  <a:cubicBezTo>
                    <a:pt x="3137540" y="711187"/>
                    <a:pt x="3622586" y="757696"/>
                    <a:pt x="4087716" y="665589"/>
                  </a:cubicBezTo>
                  <a:cubicBezTo>
                    <a:pt x="4548028" y="573713"/>
                    <a:pt x="4996399" y="351240"/>
                    <a:pt x="5305918" y="0"/>
                  </a:cubicBezTo>
                  <a:lnTo>
                    <a:pt x="5320127" y="11225"/>
                  </a:lnTo>
                  <a:lnTo>
                    <a:pt x="5320127" y="57969"/>
                  </a:lnTo>
                  <a:lnTo>
                    <a:pt x="5320127" y="581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2457912" y="3183886"/>
              <a:ext cx="5320357" cy="709117"/>
            </a:xfrm>
            <a:custGeom>
              <a:rect b="b" l="l" r="r" t="t"/>
              <a:pathLst>
                <a:path extrusionOk="0" h="709117" w="5320357">
                  <a:moveTo>
                    <a:pt x="5320358" y="63009"/>
                  </a:moveTo>
                  <a:cubicBezTo>
                    <a:pt x="4989748" y="399356"/>
                    <a:pt x="4543644" y="597086"/>
                    <a:pt x="4087016" y="674758"/>
                  </a:cubicBezTo>
                  <a:cubicBezTo>
                    <a:pt x="3612737" y="753575"/>
                    <a:pt x="3124938" y="691254"/>
                    <a:pt x="2672196" y="544388"/>
                  </a:cubicBezTo>
                  <a:cubicBezTo>
                    <a:pt x="2443801" y="473133"/>
                    <a:pt x="2229331" y="367967"/>
                    <a:pt x="2005713" y="288919"/>
                  </a:cubicBezTo>
                  <a:cubicBezTo>
                    <a:pt x="1782782" y="208041"/>
                    <a:pt x="1554116" y="139535"/>
                    <a:pt x="1319037" y="105397"/>
                  </a:cubicBezTo>
                  <a:cubicBezTo>
                    <a:pt x="1085108" y="70798"/>
                    <a:pt x="842241" y="74008"/>
                    <a:pt x="614497" y="143660"/>
                  </a:cubicBezTo>
                  <a:cubicBezTo>
                    <a:pt x="386066" y="210790"/>
                    <a:pt x="180777" y="340929"/>
                    <a:pt x="0" y="494669"/>
                  </a:cubicBezTo>
                  <a:cubicBezTo>
                    <a:pt x="179401" y="339557"/>
                    <a:pt x="383548" y="207353"/>
                    <a:pt x="612668" y="137701"/>
                  </a:cubicBezTo>
                  <a:cubicBezTo>
                    <a:pt x="840869" y="65758"/>
                    <a:pt x="1085339" y="60487"/>
                    <a:pt x="1320871" y="93022"/>
                  </a:cubicBezTo>
                  <a:cubicBezTo>
                    <a:pt x="1557322" y="125330"/>
                    <a:pt x="1787600" y="192233"/>
                    <a:pt x="2012108" y="271277"/>
                  </a:cubicBezTo>
                  <a:cubicBezTo>
                    <a:pt x="2237589" y="348722"/>
                    <a:pt x="2452949" y="452054"/>
                    <a:pt x="2679766" y="520561"/>
                  </a:cubicBezTo>
                  <a:cubicBezTo>
                    <a:pt x="3130929" y="662613"/>
                    <a:pt x="3614357" y="719664"/>
                    <a:pt x="4080822" y="637867"/>
                  </a:cubicBezTo>
                  <a:cubicBezTo>
                    <a:pt x="4542511" y="556302"/>
                    <a:pt x="4995253" y="343909"/>
                    <a:pt x="5311897" y="0"/>
                  </a:cubicBezTo>
                  <a:lnTo>
                    <a:pt x="5320358" y="7104"/>
                  </a:lnTo>
                  <a:lnTo>
                    <a:pt x="5320358" y="630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2457912" y="3296145"/>
              <a:ext cx="5320357" cy="693410"/>
            </a:xfrm>
            <a:custGeom>
              <a:rect b="b" l="l" r="r" t="t"/>
              <a:pathLst>
                <a:path extrusionOk="0" h="693410" w="5320357">
                  <a:moveTo>
                    <a:pt x="5320358" y="87994"/>
                  </a:moveTo>
                  <a:cubicBezTo>
                    <a:pt x="4983109" y="414030"/>
                    <a:pt x="4535184" y="600300"/>
                    <a:pt x="4079000" y="667661"/>
                  </a:cubicBezTo>
                  <a:cubicBezTo>
                    <a:pt x="3603588" y="736171"/>
                    <a:pt x="3117409" y="663083"/>
                    <a:pt x="2668309" y="506363"/>
                  </a:cubicBezTo>
                  <a:cubicBezTo>
                    <a:pt x="2441736" y="430295"/>
                    <a:pt x="2229776" y="320320"/>
                    <a:pt x="2008222" y="236463"/>
                  </a:cubicBezTo>
                  <a:cubicBezTo>
                    <a:pt x="1787114" y="150772"/>
                    <a:pt x="1560301" y="77226"/>
                    <a:pt x="1326372" y="37817"/>
                  </a:cubicBezTo>
                  <a:cubicBezTo>
                    <a:pt x="1093358" y="-1822"/>
                    <a:pt x="850722" y="-4113"/>
                    <a:pt x="621602" y="60499"/>
                  </a:cubicBezTo>
                  <a:cubicBezTo>
                    <a:pt x="391794" y="122589"/>
                    <a:pt x="183983" y="248146"/>
                    <a:pt x="0" y="397534"/>
                  </a:cubicBezTo>
                  <a:cubicBezTo>
                    <a:pt x="182611" y="246543"/>
                    <a:pt x="389503" y="118925"/>
                    <a:pt x="619768" y="54540"/>
                  </a:cubicBezTo>
                  <a:cubicBezTo>
                    <a:pt x="849345" y="-12363"/>
                    <a:pt x="1093585" y="-12363"/>
                    <a:pt x="1328202" y="25673"/>
                  </a:cubicBezTo>
                  <a:cubicBezTo>
                    <a:pt x="1563738" y="63248"/>
                    <a:pt x="1792174" y="134960"/>
                    <a:pt x="2014659" y="219048"/>
                  </a:cubicBezTo>
                  <a:cubicBezTo>
                    <a:pt x="2238277" y="301532"/>
                    <a:pt x="2450885" y="409447"/>
                    <a:pt x="2676325" y="482763"/>
                  </a:cubicBezTo>
                  <a:cubicBezTo>
                    <a:pt x="3123805" y="634669"/>
                    <a:pt x="3605653" y="702260"/>
                    <a:pt x="4073495" y="630775"/>
                  </a:cubicBezTo>
                  <a:cubicBezTo>
                    <a:pt x="4536560" y="559289"/>
                    <a:pt x="4993431" y="357206"/>
                    <a:pt x="5317403" y="20633"/>
                  </a:cubicBezTo>
                  <a:lnTo>
                    <a:pt x="5320156" y="22924"/>
                  </a:lnTo>
                  <a:lnTo>
                    <a:pt x="5320156" y="87763"/>
                  </a:lnTo>
                  <a:lnTo>
                    <a:pt x="5320358" y="879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2458142" y="3333588"/>
              <a:ext cx="5320126" cy="753598"/>
            </a:xfrm>
            <a:custGeom>
              <a:rect b="b" l="l" r="r" t="t"/>
              <a:pathLst>
                <a:path extrusionOk="0" h="753598" w="5320126">
                  <a:moveTo>
                    <a:pt x="5320127" y="187107"/>
                  </a:moveTo>
                  <a:cubicBezTo>
                    <a:pt x="4976442" y="503059"/>
                    <a:pt x="4526249" y="678334"/>
                    <a:pt x="4070997" y="735385"/>
                  </a:cubicBezTo>
                  <a:cubicBezTo>
                    <a:pt x="3594168" y="793111"/>
                    <a:pt x="3110053" y="709497"/>
                    <a:pt x="2664638" y="542925"/>
                  </a:cubicBezTo>
                  <a:cubicBezTo>
                    <a:pt x="2439886" y="461816"/>
                    <a:pt x="2230476" y="347258"/>
                    <a:pt x="2010744" y="258588"/>
                  </a:cubicBezTo>
                  <a:cubicBezTo>
                    <a:pt x="1791700" y="168089"/>
                    <a:pt x="1566714" y="89729"/>
                    <a:pt x="1333699" y="45050"/>
                  </a:cubicBezTo>
                  <a:cubicBezTo>
                    <a:pt x="1101604" y="144"/>
                    <a:pt x="859194" y="-7187"/>
                    <a:pt x="628702" y="52154"/>
                  </a:cubicBezTo>
                  <a:cubicBezTo>
                    <a:pt x="397749" y="109204"/>
                    <a:pt x="187189" y="229948"/>
                    <a:pt x="0" y="375211"/>
                  </a:cubicBezTo>
                  <a:cubicBezTo>
                    <a:pt x="185817" y="228345"/>
                    <a:pt x="395457" y="105310"/>
                    <a:pt x="627099" y="45969"/>
                  </a:cubicBezTo>
                  <a:cubicBezTo>
                    <a:pt x="858049" y="-15664"/>
                    <a:pt x="1102292" y="-10397"/>
                    <a:pt x="1335764" y="32679"/>
                  </a:cubicBezTo>
                  <a:cubicBezTo>
                    <a:pt x="1570381" y="75293"/>
                    <a:pt x="1797205" y="152280"/>
                    <a:pt x="2017626" y="241177"/>
                  </a:cubicBezTo>
                  <a:cubicBezTo>
                    <a:pt x="2239423" y="328471"/>
                    <a:pt x="2449520" y="440969"/>
                    <a:pt x="2673139" y="519328"/>
                  </a:cubicBezTo>
                  <a:cubicBezTo>
                    <a:pt x="3117178" y="680856"/>
                    <a:pt x="3597164" y="759228"/>
                    <a:pt x="4066180" y="698041"/>
                  </a:cubicBezTo>
                  <a:cubicBezTo>
                    <a:pt x="4529204" y="637092"/>
                    <a:pt x="4988829" y="446008"/>
                    <a:pt x="5319925" y="118596"/>
                  </a:cubicBezTo>
                  <a:lnTo>
                    <a:pt x="5319925" y="186876"/>
                  </a:lnTo>
                  <a:lnTo>
                    <a:pt x="5320127" y="1871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2457912" y="3370611"/>
              <a:ext cx="5320357" cy="815468"/>
            </a:xfrm>
            <a:custGeom>
              <a:rect b="b" l="l" r="r" t="t"/>
              <a:pathLst>
                <a:path extrusionOk="0" h="815468" w="5320357">
                  <a:moveTo>
                    <a:pt x="5320358" y="286408"/>
                  </a:moveTo>
                  <a:cubicBezTo>
                    <a:pt x="4970033" y="592512"/>
                    <a:pt x="4517979" y="756574"/>
                    <a:pt x="4063213" y="803289"/>
                  </a:cubicBezTo>
                  <a:cubicBezTo>
                    <a:pt x="3585250" y="850733"/>
                    <a:pt x="3102714" y="756088"/>
                    <a:pt x="2660983" y="579910"/>
                  </a:cubicBezTo>
                  <a:cubicBezTo>
                    <a:pt x="2438052" y="493761"/>
                    <a:pt x="2231152" y="374617"/>
                    <a:pt x="2013283" y="281138"/>
                  </a:cubicBezTo>
                  <a:cubicBezTo>
                    <a:pt x="1796303" y="185825"/>
                    <a:pt x="1572672" y="102425"/>
                    <a:pt x="1340804" y="52706"/>
                  </a:cubicBezTo>
                  <a:cubicBezTo>
                    <a:pt x="1109624" y="2760"/>
                    <a:pt x="867218" y="-10072"/>
                    <a:pt x="635807" y="44229"/>
                  </a:cubicBezTo>
                  <a:cubicBezTo>
                    <a:pt x="403481" y="96009"/>
                    <a:pt x="190400" y="212401"/>
                    <a:pt x="0" y="353538"/>
                  </a:cubicBezTo>
                  <a:cubicBezTo>
                    <a:pt x="189254" y="210798"/>
                    <a:pt x="401416" y="92345"/>
                    <a:pt x="634430" y="38270"/>
                  </a:cubicBezTo>
                  <a:cubicBezTo>
                    <a:pt x="866760" y="-18322"/>
                    <a:pt x="1110769" y="-7550"/>
                    <a:pt x="1343326" y="40562"/>
                  </a:cubicBezTo>
                  <a:cubicBezTo>
                    <a:pt x="1577028" y="88447"/>
                    <a:pt x="1802011" y="170243"/>
                    <a:pt x="2020609" y="263953"/>
                  </a:cubicBezTo>
                  <a:cubicBezTo>
                    <a:pt x="2240342" y="356060"/>
                    <a:pt x="2448132" y="473367"/>
                    <a:pt x="2669929" y="556540"/>
                  </a:cubicBezTo>
                  <a:cubicBezTo>
                    <a:pt x="3110284" y="727913"/>
                    <a:pt x="3588692" y="816810"/>
                    <a:pt x="4059084" y="765965"/>
                  </a:cubicBezTo>
                  <a:cubicBezTo>
                    <a:pt x="4520732" y="715324"/>
                    <a:pt x="4982178" y="536376"/>
                    <a:pt x="5319913" y="219505"/>
                  </a:cubicBezTo>
                  <a:lnTo>
                    <a:pt x="5319913" y="286178"/>
                  </a:lnTo>
                  <a:lnTo>
                    <a:pt x="5320358" y="2864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2457912" y="3406624"/>
              <a:ext cx="5320357" cy="880009"/>
            </a:xfrm>
            <a:custGeom>
              <a:rect b="b" l="l" r="r" t="t"/>
              <a:pathLst>
                <a:path extrusionOk="0" h="880009" w="5320357">
                  <a:moveTo>
                    <a:pt x="5320358" y="386489"/>
                  </a:moveTo>
                  <a:cubicBezTo>
                    <a:pt x="4963880" y="682751"/>
                    <a:pt x="4509761" y="836014"/>
                    <a:pt x="4055157" y="872689"/>
                  </a:cubicBezTo>
                  <a:cubicBezTo>
                    <a:pt x="3575859" y="909568"/>
                    <a:pt x="3095387" y="804397"/>
                    <a:pt x="2657339" y="618131"/>
                  </a:cubicBezTo>
                  <a:cubicBezTo>
                    <a:pt x="2435988" y="527170"/>
                    <a:pt x="2231638" y="403216"/>
                    <a:pt x="2015792" y="304924"/>
                  </a:cubicBezTo>
                  <a:cubicBezTo>
                    <a:pt x="1800878" y="204801"/>
                    <a:pt x="1579089" y="116362"/>
                    <a:pt x="1348135" y="61599"/>
                  </a:cubicBezTo>
                  <a:cubicBezTo>
                    <a:pt x="1118100" y="6613"/>
                    <a:pt x="875921" y="-11717"/>
                    <a:pt x="642911" y="37545"/>
                  </a:cubicBezTo>
                  <a:cubicBezTo>
                    <a:pt x="409436" y="84285"/>
                    <a:pt x="193606" y="195863"/>
                    <a:pt x="0" y="332876"/>
                  </a:cubicBezTo>
                  <a:cubicBezTo>
                    <a:pt x="192460" y="194260"/>
                    <a:pt x="407375" y="80390"/>
                    <a:pt x="641765" y="31355"/>
                  </a:cubicBezTo>
                  <a:cubicBezTo>
                    <a:pt x="875237" y="-20193"/>
                    <a:pt x="1119246" y="-3928"/>
                    <a:pt x="1351114" y="49228"/>
                  </a:cubicBezTo>
                  <a:cubicBezTo>
                    <a:pt x="1583902" y="102384"/>
                    <a:pt x="1807273" y="189220"/>
                    <a:pt x="2023808" y="287739"/>
                  </a:cubicBezTo>
                  <a:cubicBezTo>
                    <a:pt x="2241718" y="384886"/>
                    <a:pt x="2446999" y="506549"/>
                    <a:pt x="2666933" y="594761"/>
                  </a:cubicBezTo>
                  <a:cubicBezTo>
                    <a:pt x="3103888" y="775980"/>
                    <a:pt x="3580433" y="875442"/>
                    <a:pt x="4052202" y="835123"/>
                  </a:cubicBezTo>
                  <a:cubicBezTo>
                    <a:pt x="4512959" y="795006"/>
                    <a:pt x="4975984" y="627523"/>
                    <a:pt x="5320358" y="321193"/>
                  </a:cubicBezTo>
                  <a:lnTo>
                    <a:pt x="5320358" y="386262"/>
                  </a:lnTo>
                  <a:lnTo>
                    <a:pt x="5320358" y="3864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2458142" y="3441818"/>
              <a:ext cx="5320126" cy="946140"/>
            </a:xfrm>
            <a:custGeom>
              <a:rect b="b" l="l" r="r" t="t"/>
              <a:pathLst>
                <a:path extrusionOk="0" h="946140" w="5320126">
                  <a:moveTo>
                    <a:pt x="5320127" y="486936"/>
                  </a:moveTo>
                  <a:cubicBezTo>
                    <a:pt x="4957456" y="773575"/>
                    <a:pt x="4501029" y="915826"/>
                    <a:pt x="4047154" y="942423"/>
                  </a:cubicBezTo>
                  <a:cubicBezTo>
                    <a:pt x="3566479" y="968776"/>
                    <a:pt x="3087829" y="853080"/>
                    <a:pt x="2653668" y="656949"/>
                  </a:cubicBezTo>
                  <a:cubicBezTo>
                    <a:pt x="2434178" y="560940"/>
                    <a:pt x="2232298" y="432634"/>
                    <a:pt x="2018517" y="329302"/>
                  </a:cubicBezTo>
                  <a:cubicBezTo>
                    <a:pt x="1805464" y="224366"/>
                    <a:pt x="1585501" y="130883"/>
                    <a:pt x="1355466" y="71084"/>
                  </a:cubicBezTo>
                  <a:cubicBezTo>
                    <a:pt x="1126346" y="10828"/>
                    <a:pt x="884398" y="-12542"/>
                    <a:pt x="650012" y="31449"/>
                  </a:cubicBezTo>
                  <a:cubicBezTo>
                    <a:pt x="415164" y="73148"/>
                    <a:pt x="196812" y="180145"/>
                    <a:pt x="0" y="313032"/>
                  </a:cubicBezTo>
                  <a:cubicBezTo>
                    <a:pt x="195666" y="178542"/>
                    <a:pt x="413330" y="69250"/>
                    <a:pt x="648866" y="25259"/>
                  </a:cubicBezTo>
                  <a:cubicBezTo>
                    <a:pt x="883710" y="-21250"/>
                    <a:pt x="1127723" y="286"/>
                    <a:pt x="1358446" y="58713"/>
                  </a:cubicBezTo>
                  <a:cubicBezTo>
                    <a:pt x="1590306" y="116909"/>
                    <a:pt x="1811860" y="208785"/>
                    <a:pt x="2026572" y="312348"/>
                  </a:cubicBezTo>
                  <a:cubicBezTo>
                    <a:pt x="2242621" y="414304"/>
                    <a:pt x="2445149" y="540780"/>
                    <a:pt x="2663504" y="634036"/>
                  </a:cubicBezTo>
                  <a:cubicBezTo>
                    <a:pt x="3096775" y="825108"/>
                    <a:pt x="3571499" y="935095"/>
                    <a:pt x="4044846" y="905059"/>
                  </a:cubicBezTo>
                  <a:cubicBezTo>
                    <a:pt x="4504470" y="875305"/>
                    <a:pt x="4969114" y="719250"/>
                    <a:pt x="5320127" y="423238"/>
                  </a:cubicBezTo>
                  <a:lnTo>
                    <a:pt x="5320127" y="4869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2458142" y="3476917"/>
              <a:ext cx="5320369" cy="1014061"/>
            </a:xfrm>
            <a:custGeom>
              <a:rect b="b" l="l" r="r" t="t"/>
              <a:pathLst>
                <a:path extrusionOk="0" h="1014061" w="5320369">
                  <a:moveTo>
                    <a:pt x="5320127" y="587238"/>
                  </a:moveTo>
                  <a:cubicBezTo>
                    <a:pt x="4951262" y="864251"/>
                    <a:pt x="4492771" y="995977"/>
                    <a:pt x="4039138" y="1012736"/>
                  </a:cubicBezTo>
                  <a:cubicBezTo>
                    <a:pt x="3557290" y="1028524"/>
                    <a:pt x="3080502" y="902061"/>
                    <a:pt x="2649741" y="696295"/>
                  </a:cubicBezTo>
                  <a:cubicBezTo>
                    <a:pt x="2432114" y="595253"/>
                    <a:pt x="2232744" y="462374"/>
                    <a:pt x="2020824" y="354232"/>
                  </a:cubicBezTo>
                  <a:cubicBezTo>
                    <a:pt x="1809796" y="244483"/>
                    <a:pt x="1591439" y="146191"/>
                    <a:pt x="1362571" y="80895"/>
                  </a:cubicBezTo>
                  <a:cubicBezTo>
                    <a:pt x="1134597" y="15594"/>
                    <a:pt x="892648" y="-13277"/>
                    <a:pt x="657112" y="25905"/>
                  </a:cubicBezTo>
                  <a:cubicBezTo>
                    <a:pt x="421122" y="62565"/>
                    <a:pt x="200022" y="164751"/>
                    <a:pt x="0" y="293514"/>
                  </a:cubicBezTo>
                  <a:cubicBezTo>
                    <a:pt x="198876" y="163144"/>
                    <a:pt x="419289" y="58666"/>
                    <a:pt x="656197" y="19719"/>
                  </a:cubicBezTo>
                  <a:cubicBezTo>
                    <a:pt x="892417" y="-21523"/>
                    <a:pt x="1136200" y="5284"/>
                    <a:pt x="1366008" y="68977"/>
                  </a:cubicBezTo>
                  <a:cubicBezTo>
                    <a:pt x="1596945" y="132443"/>
                    <a:pt x="1816920" y="229363"/>
                    <a:pt x="2029527" y="337505"/>
                  </a:cubicBezTo>
                  <a:cubicBezTo>
                    <a:pt x="2243511" y="444274"/>
                    <a:pt x="2443772" y="575579"/>
                    <a:pt x="2660509" y="673625"/>
                  </a:cubicBezTo>
                  <a:cubicBezTo>
                    <a:pt x="3090136" y="874574"/>
                    <a:pt x="3563241" y="995086"/>
                    <a:pt x="4038005" y="975372"/>
                  </a:cubicBezTo>
                  <a:cubicBezTo>
                    <a:pt x="4496698" y="955658"/>
                    <a:pt x="4963164" y="811099"/>
                    <a:pt x="5320370" y="525152"/>
                  </a:cubicBezTo>
                  <a:lnTo>
                    <a:pt x="5320370" y="587481"/>
                  </a:lnTo>
                  <a:lnTo>
                    <a:pt x="5320127" y="5872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7"/>
          <p:cNvSpPr txBox="1"/>
          <p:nvPr>
            <p:ph type="title"/>
          </p:nvPr>
        </p:nvSpPr>
        <p:spPr>
          <a:xfrm>
            <a:off x="537513" y="499500"/>
            <a:ext cx="3467100" cy="5859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44" name="Google Shape;144;p7"/>
          <p:cNvSpPr txBox="1"/>
          <p:nvPr>
            <p:ph idx="1" type="subTitle"/>
          </p:nvPr>
        </p:nvSpPr>
        <p:spPr>
          <a:xfrm>
            <a:off x="4169851" y="1189100"/>
            <a:ext cx="3665400" cy="71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5" name="Google Shape;145;p7"/>
          <p:cNvSpPr txBox="1"/>
          <p:nvPr>
            <p:ph idx="2" type="body"/>
          </p:nvPr>
        </p:nvSpPr>
        <p:spPr>
          <a:xfrm>
            <a:off x="4169884" y="1905955"/>
            <a:ext cx="36654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46" name="Google Shape;146;p7"/>
          <p:cNvSpPr txBox="1"/>
          <p:nvPr>
            <p:ph idx="3" type="subTitle"/>
          </p:nvPr>
        </p:nvSpPr>
        <p:spPr>
          <a:xfrm>
            <a:off x="8107377" y="1189100"/>
            <a:ext cx="3665400" cy="71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7" name="Google Shape;147;p7"/>
          <p:cNvSpPr txBox="1"/>
          <p:nvPr>
            <p:ph idx="4" type="body"/>
          </p:nvPr>
        </p:nvSpPr>
        <p:spPr>
          <a:xfrm>
            <a:off x="8107417" y="1905955"/>
            <a:ext cx="36654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48" name="Google Shape;148;p7"/>
          <p:cNvSpPr txBox="1"/>
          <p:nvPr>
            <p:ph idx="5" type="subTitle"/>
          </p:nvPr>
        </p:nvSpPr>
        <p:spPr>
          <a:xfrm>
            <a:off x="4169775" y="3654246"/>
            <a:ext cx="3665400" cy="71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9" name="Google Shape;149;p7"/>
          <p:cNvSpPr txBox="1"/>
          <p:nvPr>
            <p:ph idx="6" type="body"/>
          </p:nvPr>
        </p:nvSpPr>
        <p:spPr>
          <a:xfrm>
            <a:off x="4169821" y="4371102"/>
            <a:ext cx="36654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50" name="Google Shape;150;p7"/>
          <p:cNvSpPr txBox="1"/>
          <p:nvPr>
            <p:ph idx="7" type="body"/>
          </p:nvPr>
        </p:nvSpPr>
        <p:spPr>
          <a:xfrm>
            <a:off x="8107353" y="4371102"/>
            <a:ext cx="36654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51" name="Google Shape;151;p7"/>
          <p:cNvSpPr txBox="1"/>
          <p:nvPr>
            <p:ph idx="8" type="subTitle"/>
          </p:nvPr>
        </p:nvSpPr>
        <p:spPr>
          <a:xfrm>
            <a:off x="8107314" y="3654246"/>
            <a:ext cx="3665400" cy="71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52" name="Google Shape;152;p7"/>
          <p:cNvGrpSpPr/>
          <p:nvPr/>
        </p:nvGrpSpPr>
        <p:grpSpPr>
          <a:xfrm>
            <a:off x="-51551" y="2743412"/>
            <a:ext cx="9410567" cy="2525921"/>
            <a:chOff x="-127738" y="1710952"/>
            <a:chExt cx="6076822" cy="1631100"/>
          </a:xfrm>
        </p:grpSpPr>
        <p:sp>
          <p:nvSpPr>
            <p:cNvPr id="153" name="Google Shape;153;p7"/>
            <p:cNvSpPr/>
            <p:nvPr/>
          </p:nvSpPr>
          <p:spPr>
            <a:xfrm>
              <a:off x="-127738" y="1987504"/>
              <a:ext cx="6076822" cy="1354548"/>
            </a:xfrm>
            <a:custGeom>
              <a:rect b="b" l="l" r="r" t="t"/>
              <a:pathLst>
                <a:path extrusionOk="0" h="1354548" w="6076822">
                  <a:moveTo>
                    <a:pt x="6076823" y="1170349"/>
                  </a:moveTo>
                  <a:cubicBezTo>
                    <a:pt x="6048081" y="1126018"/>
                    <a:pt x="6010595" y="1071655"/>
                    <a:pt x="5963880" y="1009379"/>
                  </a:cubicBezTo>
                  <a:cubicBezTo>
                    <a:pt x="5841708" y="847616"/>
                    <a:pt x="5657234" y="629114"/>
                    <a:pt x="5396252" y="428558"/>
                  </a:cubicBezTo>
                  <a:cubicBezTo>
                    <a:pt x="5137658" y="229058"/>
                    <a:pt x="4793284" y="51196"/>
                    <a:pt x="4401952" y="26656"/>
                  </a:cubicBezTo>
                  <a:cubicBezTo>
                    <a:pt x="4011639" y="-2899"/>
                    <a:pt x="3595225" y="135640"/>
                    <a:pt x="3234488" y="370767"/>
                  </a:cubicBezTo>
                  <a:cubicBezTo>
                    <a:pt x="3051610" y="484766"/>
                    <a:pt x="2890904" y="628588"/>
                    <a:pt x="2704597" y="771086"/>
                  </a:cubicBezTo>
                  <a:cubicBezTo>
                    <a:pt x="2521986" y="909629"/>
                    <a:pt x="2332781" y="1037615"/>
                    <a:pt x="2133014" y="1141061"/>
                  </a:cubicBezTo>
                  <a:cubicBezTo>
                    <a:pt x="1933514" y="1243976"/>
                    <a:pt x="1720291" y="1323404"/>
                    <a:pt x="1500474" y="1347155"/>
                  </a:cubicBezTo>
                  <a:cubicBezTo>
                    <a:pt x="1281183" y="1371698"/>
                    <a:pt x="1062155" y="1333699"/>
                    <a:pt x="886932" y="1254529"/>
                  </a:cubicBezTo>
                  <a:cubicBezTo>
                    <a:pt x="534110" y="1093297"/>
                    <a:pt x="334347" y="857906"/>
                    <a:pt x="198972" y="706434"/>
                  </a:cubicBezTo>
                  <a:cubicBezTo>
                    <a:pt x="65972" y="549419"/>
                    <a:pt x="1056" y="453891"/>
                    <a:pt x="0" y="454685"/>
                  </a:cubicBezTo>
                  <a:cubicBezTo>
                    <a:pt x="140389" y="611169"/>
                    <a:pt x="288167" y="763168"/>
                    <a:pt x="457583" y="893267"/>
                  </a:cubicBezTo>
                  <a:cubicBezTo>
                    <a:pt x="667111" y="1094349"/>
                    <a:pt x="941027" y="1268516"/>
                    <a:pt x="1255583" y="1297808"/>
                  </a:cubicBezTo>
                  <a:cubicBezTo>
                    <a:pt x="1569086" y="1330796"/>
                    <a:pt x="1868335" y="1226557"/>
                    <a:pt x="2126946" y="1094349"/>
                  </a:cubicBezTo>
                  <a:cubicBezTo>
                    <a:pt x="2387402" y="958713"/>
                    <a:pt x="2622793" y="790088"/>
                    <a:pt x="2846306" y="611962"/>
                  </a:cubicBezTo>
                  <a:cubicBezTo>
                    <a:pt x="3061642" y="436213"/>
                    <a:pt x="3284361" y="284473"/>
                    <a:pt x="3528722" y="173907"/>
                  </a:cubicBezTo>
                  <a:cubicBezTo>
                    <a:pt x="3770974" y="62810"/>
                    <a:pt x="4030904" y="-523"/>
                    <a:pt x="4290304" y="3"/>
                  </a:cubicBezTo>
                  <a:cubicBezTo>
                    <a:pt x="4549708" y="266"/>
                    <a:pt x="4805955" y="68085"/>
                    <a:pt x="5039734" y="186573"/>
                  </a:cubicBezTo>
                  <a:cubicBezTo>
                    <a:pt x="5461184" y="401905"/>
                    <a:pt x="5820617" y="766338"/>
                    <a:pt x="6076823" y="1169559"/>
                  </a:cubicBezTo>
                  <a:lnTo>
                    <a:pt x="6076823" y="117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362303" y="1921240"/>
              <a:ext cx="5237144" cy="1347193"/>
            </a:xfrm>
            <a:custGeom>
              <a:rect b="b" l="l" r="r" t="t"/>
              <a:pathLst>
                <a:path extrusionOk="0" h="1347193" w="5237144">
                  <a:moveTo>
                    <a:pt x="5237144" y="687198"/>
                  </a:moveTo>
                  <a:cubicBezTo>
                    <a:pt x="5224191" y="675325"/>
                    <a:pt x="5152944" y="600377"/>
                    <a:pt x="5025225" y="494560"/>
                  </a:cubicBezTo>
                  <a:cubicBezTo>
                    <a:pt x="4897507" y="389794"/>
                    <a:pt x="4710686" y="253364"/>
                    <a:pt x="4463426" y="149918"/>
                  </a:cubicBezTo>
                  <a:cubicBezTo>
                    <a:pt x="4217988" y="45420"/>
                    <a:pt x="3907416" y="-14484"/>
                    <a:pt x="3582028" y="31171"/>
                  </a:cubicBezTo>
                  <a:cubicBezTo>
                    <a:pt x="3256656" y="74975"/>
                    <a:pt x="2927584" y="221432"/>
                    <a:pt x="2635722" y="420406"/>
                  </a:cubicBezTo>
                  <a:cubicBezTo>
                    <a:pt x="2488739" y="519099"/>
                    <a:pt x="2355475" y="635212"/>
                    <a:pt x="2210600" y="747628"/>
                  </a:cubicBezTo>
                  <a:cubicBezTo>
                    <a:pt x="2067572" y="858462"/>
                    <a:pt x="1921378" y="961377"/>
                    <a:pt x="1772014" y="1051100"/>
                  </a:cubicBezTo>
                  <a:cubicBezTo>
                    <a:pt x="1476461" y="1230545"/>
                    <a:pt x="1154513" y="1353782"/>
                    <a:pt x="858960" y="1346921"/>
                  </a:cubicBezTo>
                  <a:cubicBezTo>
                    <a:pt x="562612" y="1344544"/>
                    <a:pt x="336723" y="1221311"/>
                    <a:pt x="202933" y="1129212"/>
                  </a:cubicBezTo>
                  <a:cubicBezTo>
                    <a:pt x="66499" y="1034474"/>
                    <a:pt x="528" y="968239"/>
                    <a:pt x="0" y="968769"/>
                  </a:cubicBezTo>
                  <a:cubicBezTo>
                    <a:pt x="135110" y="1070365"/>
                    <a:pt x="284207" y="1157711"/>
                    <a:pt x="444654" y="1209960"/>
                  </a:cubicBezTo>
                  <a:cubicBezTo>
                    <a:pt x="656820" y="1306808"/>
                    <a:pt x="902764" y="1327129"/>
                    <a:pt x="1129710" y="1277783"/>
                  </a:cubicBezTo>
                  <a:cubicBezTo>
                    <a:pt x="1357446" y="1229488"/>
                    <a:pt x="1568818" y="1130795"/>
                    <a:pt x="1764626" y="1013893"/>
                  </a:cubicBezTo>
                  <a:cubicBezTo>
                    <a:pt x="1961487" y="897781"/>
                    <a:pt x="2144628" y="762144"/>
                    <a:pt x="2322223" y="620962"/>
                  </a:cubicBezTo>
                  <a:cubicBezTo>
                    <a:pt x="2495863" y="479254"/>
                    <a:pt x="2676624" y="352324"/>
                    <a:pt x="2871376" y="248616"/>
                  </a:cubicBezTo>
                  <a:cubicBezTo>
                    <a:pt x="3257709" y="40404"/>
                    <a:pt x="3706063" y="-57232"/>
                    <a:pt x="4130387" y="34599"/>
                  </a:cubicBezTo>
                  <a:cubicBezTo>
                    <a:pt x="4555521" y="122213"/>
                    <a:pt x="4932604" y="375281"/>
                    <a:pt x="5237144" y="687461"/>
                  </a:cubicBezTo>
                  <a:lnTo>
                    <a:pt x="5237144" y="6871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816458" y="1857932"/>
              <a:ext cx="4294785" cy="1341187"/>
            </a:xfrm>
            <a:custGeom>
              <a:rect b="b" l="l" r="r" t="t"/>
              <a:pathLst>
                <a:path extrusionOk="0" h="1341187" w="4294785">
                  <a:moveTo>
                    <a:pt x="4294259" y="277352"/>
                  </a:moveTo>
                  <a:cubicBezTo>
                    <a:pt x="4269202" y="270228"/>
                    <a:pt x="4007166" y="82338"/>
                    <a:pt x="3564099" y="22438"/>
                  </a:cubicBezTo>
                  <a:cubicBezTo>
                    <a:pt x="3344529" y="-5802"/>
                    <a:pt x="3084068" y="10824"/>
                    <a:pt x="2823081" y="91313"/>
                  </a:cubicBezTo>
                  <a:cubicBezTo>
                    <a:pt x="2561832" y="170478"/>
                    <a:pt x="2302695" y="309547"/>
                    <a:pt x="2068361" y="478965"/>
                  </a:cubicBezTo>
                  <a:cubicBezTo>
                    <a:pt x="1836930" y="651549"/>
                    <a:pt x="1617639" y="846296"/>
                    <a:pt x="1386208" y="990381"/>
                  </a:cubicBezTo>
                  <a:cubicBezTo>
                    <a:pt x="1157942" y="1138421"/>
                    <a:pt x="926778" y="1252424"/>
                    <a:pt x="713818" y="1303880"/>
                  </a:cubicBezTo>
                  <a:cubicBezTo>
                    <a:pt x="501121" y="1357449"/>
                    <a:pt x="313499" y="1345839"/>
                    <a:pt x="189999" y="1315757"/>
                  </a:cubicBezTo>
                  <a:cubicBezTo>
                    <a:pt x="65442" y="1286465"/>
                    <a:pt x="263" y="1251894"/>
                    <a:pt x="0" y="1252951"/>
                  </a:cubicBezTo>
                  <a:cubicBezTo>
                    <a:pt x="125609" y="1293063"/>
                    <a:pt x="256234" y="1312855"/>
                    <a:pt x="383693" y="1303091"/>
                  </a:cubicBezTo>
                  <a:cubicBezTo>
                    <a:pt x="740471" y="1316284"/>
                    <a:pt x="1079566" y="1151618"/>
                    <a:pt x="1379083" y="960826"/>
                  </a:cubicBezTo>
                  <a:cubicBezTo>
                    <a:pt x="1685983" y="773462"/>
                    <a:pt x="1943804" y="514589"/>
                    <a:pt x="2255984" y="330921"/>
                  </a:cubicBezTo>
                  <a:cubicBezTo>
                    <a:pt x="2563414" y="144619"/>
                    <a:pt x="2912278" y="15840"/>
                    <a:pt x="3272472" y="1590"/>
                  </a:cubicBezTo>
                  <a:cubicBezTo>
                    <a:pt x="3632431" y="-14509"/>
                    <a:pt x="3989719" y="92633"/>
                    <a:pt x="4294786" y="277616"/>
                  </a:cubicBezTo>
                  <a:lnTo>
                    <a:pt x="4294259" y="2773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1309657" y="1801563"/>
              <a:ext cx="3424503" cy="1334389"/>
            </a:xfrm>
            <a:custGeom>
              <a:rect b="b" l="l" r="r" t="t"/>
              <a:pathLst>
                <a:path extrusionOk="0" h="1334389" w="3424503">
                  <a:moveTo>
                    <a:pt x="3424503" y="96222"/>
                  </a:moveTo>
                  <a:cubicBezTo>
                    <a:pt x="3402846" y="93319"/>
                    <a:pt x="3159554" y="-6167"/>
                    <a:pt x="2790122" y="7026"/>
                  </a:cubicBezTo>
                  <a:cubicBezTo>
                    <a:pt x="2421188" y="14417"/>
                    <a:pt x="1955427" y="184362"/>
                    <a:pt x="1573842" y="461970"/>
                  </a:cubicBezTo>
                  <a:cubicBezTo>
                    <a:pt x="1379091" y="597874"/>
                    <a:pt x="1209410" y="754625"/>
                    <a:pt x="1032867" y="877599"/>
                  </a:cubicBezTo>
                  <a:cubicBezTo>
                    <a:pt x="858438" y="1003472"/>
                    <a:pt x="687173" y="1106917"/>
                    <a:pt x="534118" y="1180804"/>
                  </a:cubicBezTo>
                  <a:cubicBezTo>
                    <a:pt x="226161" y="1329374"/>
                    <a:pt x="-1575" y="1334390"/>
                    <a:pt x="8" y="1334390"/>
                  </a:cubicBezTo>
                  <a:cubicBezTo>
                    <a:pt x="98702" y="1317238"/>
                    <a:pt x="193966" y="1286626"/>
                    <a:pt x="285272" y="1247570"/>
                  </a:cubicBezTo>
                  <a:cubicBezTo>
                    <a:pt x="548367" y="1165502"/>
                    <a:pt x="793785" y="1017721"/>
                    <a:pt x="1025742" y="854638"/>
                  </a:cubicBezTo>
                  <a:cubicBezTo>
                    <a:pt x="1256911" y="693669"/>
                    <a:pt x="1471190" y="492056"/>
                    <a:pt x="1726898" y="342429"/>
                  </a:cubicBezTo>
                  <a:cubicBezTo>
                    <a:pt x="1977853" y="190430"/>
                    <a:pt x="2254939" y="73528"/>
                    <a:pt x="2548121" y="24971"/>
                  </a:cubicBezTo>
                  <a:cubicBezTo>
                    <a:pt x="2840238" y="-24902"/>
                    <a:pt x="3145304" y="431"/>
                    <a:pt x="3424220" y="96485"/>
                  </a:cubicBezTo>
                  <a:lnTo>
                    <a:pt x="3424503" y="962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1666966" y="1750561"/>
              <a:ext cx="2720188" cy="1248694"/>
            </a:xfrm>
            <a:custGeom>
              <a:rect b="b" l="l" r="r" t="t"/>
              <a:pathLst>
                <a:path extrusionOk="0" h="1248694" w="2720188">
                  <a:moveTo>
                    <a:pt x="2720189" y="15016"/>
                  </a:moveTo>
                  <a:cubicBezTo>
                    <a:pt x="2701446" y="15543"/>
                    <a:pt x="2490053" y="-21137"/>
                    <a:pt x="2191338" y="29529"/>
                  </a:cubicBezTo>
                  <a:cubicBezTo>
                    <a:pt x="1892615" y="75973"/>
                    <a:pt x="1524753" y="230879"/>
                    <a:pt x="1210991" y="451222"/>
                  </a:cubicBezTo>
                  <a:cubicBezTo>
                    <a:pt x="1051337" y="559947"/>
                    <a:pt x="909103" y="685556"/>
                    <a:pt x="775308" y="787419"/>
                  </a:cubicBezTo>
                  <a:cubicBezTo>
                    <a:pt x="639935" y="891391"/>
                    <a:pt x="509573" y="981377"/>
                    <a:pt x="394780" y="1051308"/>
                  </a:cubicBezTo>
                  <a:cubicBezTo>
                    <a:pt x="165462" y="1193280"/>
                    <a:pt x="-787" y="1247379"/>
                    <a:pt x="3" y="1248695"/>
                  </a:cubicBezTo>
                  <a:cubicBezTo>
                    <a:pt x="70728" y="1213334"/>
                    <a:pt x="139339" y="1174015"/>
                    <a:pt x="205575" y="1130210"/>
                  </a:cubicBezTo>
                  <a:cubicBezTo>
                    <a:pt x="401642" y="1030987"/>
                    <a:pt x="589005" y="905377"/>
                    <a:pt x="768976" y="769210"/>
                  </a:cubicBezTo>
                  <a:cubicBezTo>
                    <a:pt x="944726" y="634363"/>
                    <a:pt x="1130770" y="475766"/>
                    <a:pt x="1336074" y="354642"/>
                  </a:cubicBezTo>
                  <a:cubicBezTo>
                    <a:pt x="1739559" y="104476"/>
                    <a:pt x="2231977" y="-50430"/>
                    <a:pt x="2720189" y="15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1974662" y="1710952"/>
              <a:ext cx="2178146" cy="1093819"/>
            </a:xfrm>
            <a:custGeom>
              <a:rect b="b" l="l" r="r" t="t"/>
              <a:pathLst>
                <a:path extrusionOk="0" h="1093819" w="2178146">
                  <a:moveTo>
                    <a:pt x="2178147" y="0"/>
                  </a:moveTo>
                  <a:cubicBezTo>
                    <a:pt x="2162845" y="2109"/>
                    <a:pt x="1988933" y="-3166"/>
                    <a:pt x="1749058" y="53832"/>
                  </a:cubicBezTo>
                  <a:cubicBezTo>
                    <a:pt x="1509182" y="108194"/>
                    <a:pt x="1212835" y="234597"/>
                    <a:pt x="953431" y="406917"/>
                  </a:cubicBezTo>
                  <a:cubicBezTo>
                    <a:pt x="823337" y="490831"/>
                    <a:pt x="699043" y="587152"/>
                    <a:pt x="591112" y="675555"/>
                  </a:cubicBezTo>
                  <a:cubicBezTo>
                    <a:pt x="485820" y="762375"/>
                    <a:pt x="384750" y="837581"/>
                    <a:pt x="297667" y="900918"/>
                  </a:cubicBezTo>
                  <a:cubicBezTo>
                    <a:pt x="122448" y="1025471"/>
                    <a:pt x="-263" y="1093556"/>
                    <a:pt x="0" y="1093820"/>
                  </a:cubicBezTo>
                  <a:cubicBezTo>
                    <a:pt x="51460" y="1056083"/>
                    <a:pt x="102390" y="1017820"/>
                    <a:pt x="152004" y="977181"/>
                  </a:cubicBezTo>
                  <a:cubicBezTo>
                    <a:pt x="300837" y="881390"/>
                    <a:pt x="445181" y="774248"/>
                    <a:pt x="585837" y="661042"/>
                  </a:cubicBezTo>
                  <a:cubicBezTo>
                    <a:pt x="731238" y="542554"/>
                    <a:pt x="890098" y="428028"/>
                    <a:pt x="1056877" y="330651"/>
                  </a:cubicBezTo>
                  <a:cubicBezTo>
                    <a:pt x="1390171" y="135110"/>
                    <a:pt x="1777030" y="263"/>
                    <a:pt x="2178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8"/>
          <p:cNvGrpSpPr/>
          <p:nvPr/>
        </p:nvGrpSpPr>
        <p:grpSpPr>
          <a:xfrm>
            <a:off x="6" y="-5"/>
            <a:ext cx="12209843" cy="6857864"/>
            <a:chOff x="-11511" y="57006"/>
            <a:chExt cx="7783911" cy="4371965"/>
          </a:xfrm>
        </p:grpSpPr>
        <p:sp>
          <p:nvSpPr>
            <p:cNvPr id="161" name="Google Shape;161;p8"/>
            <p:cNvSpPr/>
            <p:nvPr/>
          </p:nvSpPr>
          <p:spPr>
            <a:xfrm>
              <a:off x="-11511" y="57006"/>
              <a:ext cx="7783911" cy="4371965"/>
            </a:xfrm>
            <a:custGeom>
              <a:rect b="b" l="l" r="r" t="t"/>
              <a:pathLst>
                <a:path extrusionOk="0" h="4371965" w="7783911">
                  <a:moveTo>
                    <a:pt x="0" y="0"/>
                  </a:moveTo>
                  <a:lnTo>
                    <a:pt x="0" y="4371966"/>
                  </a:lnTo>
                  <a:lnTo>
                    <a:pt x="3788538" y="4371966"/>
                  </a:lnTo>
                  <a:lnTo>
                    <a:pt x="2218627" y="4365529"/>
                  </a:lnTo>
                  <a:cubicBezTo>
                    <a:pt x="2218627" y="4365529"/>
                    <a:pt x="2235127" y="4126649"/>
                    <a:pt x="2290100" y="3986771"/>
                  </a:cubicBezTo>
                  <a:cubicBezTo>
                    <a:pt x="2345074" y="3846875"/>
                    <a:pt x="2526058" y="3257715"/>
                    <a:pt x="2562337" y="3195362"/>
                  </a:cubicBezTo>
                  <a:cubicBezTo>
                    <a:pt x="2598616" y="3133013"/>
                    <a:pt x="2645623" y="3060693"/>
                    <a:pt x="2650383" y="3030276"/>
                  </a:cubicBezTo>
                  <a:cubicBezTo>
                    <a:pt x="2658852" y="2976136"/>
                    <a:pt x="2612465" y="2698839"/>
                    <a:pt x="2498579" y="2655192"/>
                  </a:cubicBezTo>
                  <a:cubicBezTo>
                    <a:pt x="2384693" y="2611541"/>
                    <a:pt x="2263269" y="2653419"/>
                    <a:pt x="2226848" y="2596495"/>
                  </a:cubicBezTo>
                  <a:cubicBezTo>
                    <a:pt x="2199277" y="2553398"/>
                    <a:pt x="2211842" y="2446961"/>
                    <a:pt x="2202434" y="2416223"/>
                  </a:cubicBezTo>
                  <a:cubicBezTo>
                    <a:pt x="2192306" y="2383150"/>
                    <a:pt x="2158743" y="2376803"/>
                    <a:pt x="2151452" y="2359424"/>
                  </a:cubicBezTo>
                  <a:cubicBezTo>
                    <a:pt x="2138887" y="2329464"/>
                    <a:pt x="2166884" y="2293768"/>
                    <a:pt x="2166888" y="2293768"/>
                  </a:cubicBezTo>
                  <a:cubicBezTo>
                    <a:pt x="2166888" y="2293768"/>
                    <a:pt x="2143149" y="2281575"/>
                    <a:pt x="2140575" y="2255185"/>
                  </a:cubicBezTo>
                  <a:cubicBezTo>
                    <a:pt x="2134903" y="2197151"/>
                    <a:pt x="2201750" y="2172652"/>
                    <a:pt x="2200916" y="2145760"/>
                  </a:cubicBezTo>
                  <a:cubicBezTo>
                    <a:pt x="2200256" y="2124544"/>
                    <a:pt x="2137725" y="2083714"/>
                    <a:pt x="2140445" y="2036841"/>
                  </a:cubicBezTo>
                  <a:cubicBezTo>
                    <a:pt x="2143918" y="1976998"/>
                    <a:pt x="2282498" y="1937537"/>
                    <a:pt x="2306038" y="1895788"/>
                  </a:cubicBezTo>
                  <a:cubicBezTo>
                    <a:pt x="2346183" y="1824594"/>
                    <a:pt x="2298286" y="1695111"/>
                    <a:pt x="2354745" y="1593066"/>
                  </a:cubicBezTo>
                  <a:cubicBezTo>
                    <a:pt x="2373293" y="1559535"/>
                    <a:pt x="2400703" y="1514002"/>
                    <a:pt x="2437476" y="1474277"/>
                  </a:cubicBezTo>
                  <a:cubicBezTo>
                    <a:pt x="2484843" y="1423113"/>
                    <a:pt x="2549443" y="1380106"/>
                    <a:pt x="2542222" y="1361561"/>
                  </a:cubicBezTo>
                  <a:cubicBezTo>
                    <a:pt x="2536457" y="1346753"/>
                    <a:pt x="2517301" y="1330350"/>
                    <a:pt x="2485422" y="1334237"/>
                  </a:cubicBezTo>
                  <a:cubicBezTo>
                    <a:pt x="2446386" y="1338993"/>
                    <a:pt x="2397776" y="1382276"/>
                    <a:pt x="2381438" y="1348911"/>
                  </a:cubicBezTo>
                  <a:cubicBezTo>
                    <a:pt x="2364501" y="1314336"/>
                    <a:pt x="2391036" y="1284866"/>
                    <a:pt x="2423057" y="1270985"/>
                  </a:cubicBezTo>
                  <a:cubicBezTo>
                    <a:pt x="2459721" y="1255088"/>
                    <a:pt x="2513071" y="1284550"/>
                    <a:pt x="2526029" y="1274782"/>
                  </a:cubicBezTo>
                  <a:cubicBezTo>
                    <a:pt x="2553512" y="1254059"/>
                    <a:pt x="2497037" y="1142262"/>
                    <a:pt x="2538935" y="1095272"/>
                  </a:cubicBezTo>
                  <a:cubicBezTo>
                    <a:pt x="2600928" y="1025741"/>
                    <a:pt x="2705628" y="1096567"/>
                    <a:pt x="2737799" y="1057195"/>
                  </a:cubicBezTo>
                  <a:cubicBezTo>
                    <a:pt x="2763379" y="1025879"/>
                    <a:pt x="2680785" y="962323"/>
                    <a:pt x="2728690" y="915511"/>
                  </a:cubicBezTo>
                  <a:cubicBezTo>
                    <a:pt x="2768650" y="876458"/>
                    <a:pt x="2832602" y="950567"/>
                    <a:pt x="2856332" y="942074"/>
                  </a:cubicBezTo>
                  <a:cubicBezTo>
                    <a:pt x="2889041" y="930371"/>
                    <a:pt x="2822809" y="813745"/>
                    <a:pt x="2911107" y="774709"/>
                  </a:cubicBezTo>
                  <a:cubicBezTo>
                    <a:pt x="2987645" y="740875"/>
                    <a:pt x="3041489" y="777405"/>
                    <a:pt x="3203078" y="894509"/>
                  </a:cubicBezTo>
                  <a:cubicBezTo>
                    <a:pt x="3283385" y="952705"/>
                    <a:pt x="3305269" y="811057"/>
                    <a:pt x="3424713" y="781287"/>
                  </a:cubicBezTo>
                  <a:cubicBezTo>
                    <a:pt x="3492475" y="764402"/>
                    <a:pt x="3476832" y="861970"/>
                    <a:pt x="3533887" y="858076"/>
                  </a:cubicBezTo>
                  <a:cubicBezTo>
                    <a:pt x="3590941" y="854186"/>
                    <a:pt x="3579805" y="741158"/>
                    <a:pt x="3670636" y="780404"/>
                  </a:cubicBezTo>
                  <a:cubicBezTo>
                    <a:pt x="3770127" y="823387"/>
                    <a:pt x="3687019" y="886473"/>
                    <a:pt x="3732500" y="931574"/>
                  </a:cubicBezTo>
                  <a:cubicBezTo>
                    <a:pt x="3801164" y="999675"/>
                    <a:pt x="3844074" y="945799"/>
                    <a:pt x="3902141" y="940811"/>
                  </a:cubicBezTo>
                  <a:cubicBezTo>
                    <a:pt x="3966672" y="935261"/>
                    <a:pt x="4032300" y="970942"/>
                    <a:pt x="4010679" y="1012030"/>
                  </a:cubicBezTo>
                  <a:cubicBezTo>
                    <a:pt x="3994608" y="1042577"/>
                    <a:pt x="3914062" y="994906"/>
                    <a:pt x="3893789" y="997356"/>
                  </a:cubicBezTo>
                  <a:cubicBezTo>
                    <a:pt x="3830825" y="1004970"/>
                    <a:pt x="3844945" y="1072327"/>
                    <a:pt x="3864315" y="1125001"/>
                  </a:cubicBezTo>
                  <a:cubicBezTo>
                    <a:pt x="3881884" y="1172773"/>
                    <a:pt x="3833768" y="1186274"/>
                    <a:pt x="3858494" y="1222662"/>
                  </a:cubicBezTo>
                  <a:cubicBezTo>
                    <a:pt x="3890223" y="1269345"/>
                    <a:pt x="3954875" y="1228479"/>
                    <a:pt x="3993729" y="1258083"/>
                  </a:cubicBezTo>
                  <a:cubicBezTo>
                    <a:pt x="4032579" y="1287683"/>
                    <a:pt x="4000672" y="1317089"/>
                    <a:pt x="4023455" y="1350178"/>
                  </a:cubicBezTo>
                  <a:cubicBezTo>
                    <a:pt x="4028734" y="1357841"/>
                    <a:pt x="4038388" y="1360286"/>
                    <a:pt x="4050023" y="1360930"/>
                  </a:cubicBezTo>
                  <a:cubicBezTo>
                    <a:pt x="4209863" y="1236005"/>
                    <a:pt x="4396158" y="1151901"/>
                    <a:pt x="4482180" y="1178133"/>
                  </a:cubicBezTo>
                  <a:cubicBezTo>
                    <a:pt x="4610425" y="1217250"/>
                    <a:pt x="4620667" y="1398120"/>
                    <a:pt x="4620667" y="1398120"/>
                  </a:cubicBezTo>
                  <a:cubicBezTo>
                    <a:pt x="4620667" y="1398120"/>
                    <a:pt x="4651352" y="1396833"/>
                    <a:pt x="4686328" y="1440119"/>
                  </a:cubicBezTo>
                  <a:cubicBezTo>
                    <a:pt x="4721303" y="1483410"/>
                    <a:pt x="4723044" y="1531332"/>
                    <a:pt x="4723044" y="1531332"/>
                  </a:cubicBezTo>
                  <a:cubicBezTo>
                    <a:pt x="4723044" y="1531332"/>
                    <a:pt x="5316620" y="1453668"/>
                    <a:pt x="5546554" y="1781680"/>
                  </a:cubicBezTo>
                  <a:cubicBezTo>
                    <a:pt x="5655570" y="1937213"/>
                    <a:pt x="5623630" y="2160439"/>
                    <a:pt x="5622213" y="2201928"/>
                  </a:cubicBezTo>
                  <a:cubicBezTo>
                    <a:pt x="5620149" y="2261306"/>
                    <a:pt x="5627597" y="2355538"/>
                    <a:pt x="5600718" y="2413187"/>
                  </a:cubicBezTo>
                  <a:cubicBezTo>
                    <a:pt x="5537770" y="2548180"/>
                    <a:pt x="5692489" y="2620569"/>
                    <a:pt x="5699613" y="2660629"/>
                  </a:cubicBezTo>
                  <a:cubicBezTo>
                    <a:pt x="5712527" y="2733078"/>
                    <a:pt x="5608369" y="2749469"/>
                    <a:pt x="5599180" y="2766010"/>
                  </a:cubicBezTo>
                  <a:cubicBezTo>
                    <a:pt x="5587035" y="2787947"/>
                    <a:pt x="5601527" y="2813839"/>
                    <a:pt x="5596669" y="2832674"/>
                  </a:cubicBezTo>
                  <a:cubicBezTo>
                    <a:pt x="5591771" y="2851514"/>
                    <a:pt x="5562868" y="2864428"/>
                    <a:pt x="5562868" y="2864428"/>
                  </a:cubicBezTo>
                  <a:cubicBezTo>
                    <a:pt x="5562868" y="2864428"/>
                    <a:pt x="5586873" y="2891716"/>
                    <a:pt x="5574769" y="2914143"/>
                  </a:cubicBezTo>
                  <a:cubicBezTo>
                    <a:pt x="5559467" y="2942569"/>
                    <a:pt x="5503644" y="2956523"/>
                    <a:pt x="5499110" y="2988657"/>
                  </a:cubicBezTo>
                  <a:cubicBezTo>
                    <a:pt x="5494616" y="3020787"/>
                    <a:pt x="5503644" y="3076242"/>
                    <a:pt x="5469032" y="3130717"/>
                  </a:cubicBezTo>
                  <a:cubicBezTo>
                    <a:pt x="5445472" y="3167754"/>
                    <a:pt x="5326862" y="3148550"/>
                    <a:pt x="5231812" y="3143498"/>
                  </a:cubicBezTo>
                  <a:cubicBezTo>
                    <a:pt x="5153805" y="3139344"/>
                    <a:pt x="5093164" y="3149440"/>
                    <a:pt x="5093164" y="3149440"/>
                  </a:cubicBezTo>
                  <a:cubicBezTo>
                    <a:pt x="5093164" y="3149440"/>
                    <a:pt x="5067094" y="3243842"/>
                    <a:pt x="5058634" y="3344637"/>
                  </a:cubicBezTo>
                  <a:cubicBezTo>
                    <a:pt x="5050173" y="3445431"/>
                    <a:pt x="5059281" y="3552609"/>
                    <a:pt x="5059281" y="3552609"/>
                  </a:cubicBezTo>
                  <a:cubicBezTo>
                    <a:pt x="5059281" y="3552609"/>
                    <a:pt x="5181170" y="3716793"/>
                    <a:pt x="5200318" y="3817130"/>
                  </a:cubicBezTo>
                  <a:cubicBezTo>
                    <a:pt x="5219465" y="3917467"/>
                    <a:pt x="5341881" y="4371966"/>
                    <a:pt x="5341881" y="4371966"/>
                  </a:cubicBezTo>
                  <a:lnTo>
                    <a:pt x="7783912" y="4371966"/>
                  </a:lnTo>
                  <a:lnTo>
                    <a:pt x="77839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" rotWithShape="0" algn="bl" dir="2760000" dist="66675">
                <a:srgbClr val="000000">
                  <a:alpha val="3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3302675" y="2586958"/>
              <a:ext cx="2027693" cy="1842013"/>
            </a:xfrm>
            <a:custGeom>
              <a:rect b="b" l="l" r="r" t="t"/>
              <a:pathLst>
                <a:path extrusionOk="0" h="1842013" w="2027693">
                  <a:moveTo>
                    <a:pt x="2027693" y="1842014"/>
                  </a:moveTo>
                  <a:lnTo>
                    <a:pt x="768362" y="1837197"/>
                  </a:lnTo>
                  <a:cubicBezTo>
                    <a:pt x="768362" y="1837197"/>
                    <a:pt x="854101" y="1215672"/>
                    <a:pt x="862198" y="1129176"/>
                  </a:cubicBezTo>
                  <a:cubicBezTo>
                    <a:pt x="873370" y="1010315"/>
                    <a:pt x="1046549" y="878694"/>
                    <a:pt x="1080432" y="789133"/>
                  </a:cubicBezTo>
                  <a:cubicBezTo>
                    <a:pt x="1114315" y="699569"/>
                    <a:pt x="1151963" y="403804"/>
                    <a:pt x="1108769" y="323975"/>
                  </a:cubicBezTo>
                  <a:cubicBezTo>
                    <a:pt x="1070879" y="253923"/>
                    <a:pt x="911625" y="97539"/>
                    <a:pt x="832727" y="0"/>
                  </a:cubicBezTo>
                  <a:cubicBezTo>
                    <a:pt x="790384" y="51108"/>
                    <a:pt x="710523" y="38081"/>
                    <a:pt x="661832" y="64644"/>
                  </a:cubicBezTo>
                  <a:cubicBezTo>
                    <a:pt x="623330" y="85650"/>
                    <a:pt x="642550" y="128993"/>
                    <a:pt x="597944" y="137130"/>
                  </a:cubicBezTo>
                  <a:cubicBezTo>
                    <a:pt x="517544" y="151800"/>
                    <a:pt x="537793" y="60212"/>
                    <a:pt x="486244" y="64895"/>
                  </a:cubicBezTo>
                  <a:cubicBezTo>
                    <a:pt x="434695" y="69583"/>
                    <a:pt x="465060" y="138203"/>
                    <a:pt x="410216" y="151424"/>
                  </a:cubicBezTo>
                  <a:cubicBezTo>
                    <a:pt x="317713" y="173725"/>
                    <a:pt x="343503" y="78999"/>
                    <a:pt x="298893" y="81594"/>
                  </a:cubicBezTo>
                  <a:cubicBezTo>
                    <a:pt x="254279" y="84189"/>
                    <a:pt x="285271" y="165775"/>
                    <a:pt x="231718" y="161799"/>
                  </a:cubicBezTo>
                  <a:cubicBezTo>
                    <a:pt x="177214" y="157751"/>
                    <a:pt x="236515" y="66251"/>
                    <a:pt x="167329" y="65401"/>
                  </a:cubicBezTo>
                  <a:cubicBezTo>
                    <a:pt x="131612" y="64964"/>
                    <a:pt x="153302" y="143806"/>
                    <a:pt x="89779" y="145352"/>
                  </a:cubicBezTo>
                  <a:cubicBezTo>
                    <a:pt x="48654" y="146356"/>
                    <a:pt x="16775" y="78133"/>
                    <a:pt x="3505" y="80963"/>
                  </a:cubicBezTo>
                  <a:cubicBezTo>
                    <a:pt x="-9546" y="83748"/>
                    <a:pt x="18050" y="256801"/>
                    <a:pt x="18050" y="256805"/>
                  </a:cubicBezTo>
                  <a:cubicBezTo>
                    <a:pt x="18050" y="256805"/>
                    <a:pt x="183618" y="383135"/>
                    <a:pt x="235386" y="524864"/>
                  </a:cubicBezTo>
                  <a:cubicBezTo>
                    <a:pt x="287153" y="666593"/>
                    <a:pt x="414499" y="979889"/>
                    <a:pt x="419195" y="1154602"/>
                  </a:cubicBezTo>
                  <a:cubicBezTo>
                    <a:pt x="423895" y="1329311"/>
                    <a:pt x="443282" y="1541886"/>
                    <a:pt x="452086" y="1624306"/>
                  </a:cubicBezTo>
                  <a:cubicBezTo>
                    <a:pt x="460895" y="1706726"/>
                    <a:pt x="474351" y="1842014"/>
                    <a:pt x="474351" y="1842014"/>
                  </a:cubicBezTo>
                  <a:lnTo>
                    <a:pt x="2027693" y="18420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" rotWithShape="0" algn="bl" dir="2760000" dist="66675">
                <a:srgbClr val="000000">
                  <a:alpha val="3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8"/>
          <p:cNvSpPr txBox="1"/>
          <p:nvPr>
            <p:ph type="title"/>
          </p:nvPr>
        </p:nvSpPr>
        <p:spPr>
          <a:xfrm>
            <a:off x="1023125" y="801638"/>
            <a:ext cx="10145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64" name="Google Shape;164;p8"/>
          <p:cNvSpPr txBox="1"/>
          <p:nvPr>
            <p:ph idx="1" type="body"/>
          </p:nvPr>
        </p:nvSpPr>
        <p:spPr>
          <a:xfrm>
            <a:off x="1023113" y="2057350"/>
            <a:ext cx="4762800" cy="3846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22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65" name="Google Shape;165;p8"/>
          <p:cNvSpPr txBox="1"/>
          <p:nvPr>
            <p:ph idx="2" type="body"/>
          </p:nvPr>
        </p:nvSpPr>
        <p:spPr>
          <a:xfrm>
            <a:off x="6406088" y="2057350"/>
            <a:ext cx="4762800" cy="3846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22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66" name="Google Shape;166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7" name="Google Shape;167;p8"/>
          <p:cNvGrpSpPr/>
          <p:nvPr/>
        </p:nvGrpSpPr>
        <p:grpSpPr>
          <a:xfrm>
            <a:off x="-51551" y="2743412"/>
            <a:ext cx="9410567" cy="2525921"/>
            <a:chOff x="-127738" y="1710952"/>
            <a:chExt cx="6076822" cy="1631100"/>
          </a:xfrm>
        </p:grpSpPr>
        <p:sp>
          <p:nvSpPr>
            <p:cNvPr id="168" name="Google Shape;168;p8"/>
            <p:cNvSpPr/>
            <p:nvPr/>
          </p:nvSpPr>
          <p:spPr>
            <a:xfrm>
              <a:off x="-127738" y="1987504"/>
              <a:ext cx="6076822" cy="1354548"/>
            </a:xfrm>
            <a:custGeom>
              <a:rect b="b" l="l" r="r" t="t"/>
              <a:pathLst>
                <a:path extrusionOk="0" h="1354548" w="6076822">
                  <a:moveTo>
                    <a:pt x="6076823" y="1170349"/>
                  </a:moveTo>
                  <a:cubicBezTo>
                    <a:pt x="6048081" y="1126018"/>
                    <a:pt x="6010595" y="1071655"/>
                    <a:pt x="5963880" y="1009379"/>
                  </a:cubicBezTo>
                  <a:cubicBezTo>
                    <a:pt x="5841708" y="847616"/>
                    <a:pt x="5657234" y="629114"/>
                    <a:pt x="5396252" y="428558"/>
                  </a:cubicBezTo>
                  <a:cubicBezTo>
                    <a:pt x="5137658" y="229058"/>
                    <a:pt x="4793284" y="51196"/>
                    <a:pt x="4401952" y="26656"/>
                  </a:cubicBezTo>
                  <a:cubicBezTo>
                    <a:pt x="4011639" y="-2899"/>
                    <a:pt x="3595225" y="135640"/>
                    <a:pt x="3234488" y="370767"/>
                  </a:cubicBezTo>
                  <a:cubicBezTo>
                    <a:pt x="3051610" y="484766"/>
                    <a:pt x="2890904" y="628588"/>
                    <a:pt x="2704597" y="771086"/>
                  </a:cubicBezTo>
                  <a:cubicBezTo>
                    <a:pt x="2521986" y="909629"/>
                    <a:pt x="2332781" y="1037615"/>
                    <a:pt x="2133014" y="1141061"/>
                  </a:cubicBezTo>
                  <a:cubicBezTo>
                    <a:pt x="1933514" y="1243976"/>
                    <a:pt x="1720291" y="1323404"/>
                    <a:pt x="1500474" y="1347155"/>
                  </a:cubicBezTo>
                  <a:cubicBezTo>
                    <a:pt x="1281183" y="1371698"/>
                    <a:pt x="1062155" y="1333699"/>
                    <a:pt x="886932" y="1254529"/>
                  </a:cubicBezTo>
                  <a:cubicBezTo>
                    <a:pt x="534110" y="1093297"/>
                    <a:pt x="334347" y="857906"/>
                    <a:pt x="198972" y="706434"/>
                  </a:cubicBezTo>
                  <a:cubicBezTo>
                    <a:pt x="65972" y="549419"/>
                    <a:pt x="1056" y="453891"/>
                    <a:pt x="0" y="454685"/>
                  </a:cubicBezTo>
                  <a:cubicBezTo>
                    <a:pt x="140389" y="611169"/>
                    <a:pt x="288167" y="763168"/>
                    <a:pt x="457583" y="893267"/>
                  </a:cubicBezTo>
                  <a:cubicBezTo>
                    <a:pt x="667111" y="1094349"/>
                    <a:pt x="941027" y="1268516"/>
                    <a:pt x="1255583" y="1297808"/>
                  </a:cubicBezTo>
                  <a:cubicBezTo>
                    <a:pt x="1569086" y="1330796"/>
                    <a:pt x="1868335" y="1226557"/>
                    <a:pt x="2126946" y="1094349"/>
                  </a:cubicBezTo>
                  <a:cubicBezTo>
                    <a:pt x="2387402" y="958713"/>
                    <a:pt x="2622793" y="790088"/>
                    <a:pt x="2846306" y="611962"/>
                  </a:cubicBezTo>
                  <a:cubicBezTo>
                    <a:pt x="3061642" y="436213"/>
                    <a:pt x="3284361" y="284473"/>
                    <a:pt x="3528722" y="173907"/>
                  </a:cubicBezTo>
                  <a:cubicBezTo>
                    <a:pt x="3770974" y="62810"/>
                    <a:pt x="4030904" y="-523"/>
                    <a:pt x="4290304" y="3"/>
                  </a:cubicBezTo>
                  <a:cubicBezTo>
                    <a:pt x="4549708" y="266"/>
                    <a:pt x="4805955" y="68085"/>
                    <a:pt x="5039734" y="186573"/>
                  </a:cubicBezTo>
                  <a:cubicBezTo>
                    <a:pt x="5461184" y="401905"/>
                    <a:pt x="5820617" y="766338"/>
                    <a:pt x="6076823" y="1169559"/>
                  </a:cubicBezTo>
                  <a:lnTo>
                    <a:pt x="6076823" y="117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362303" y="1921240"/>
              <a:ext cx="5237144" cy="1347193"/>
            </a:xfrm>
            <a:custGeom>
              <a:rect b="b" l="l" r="r" t="t"/>
              <a:pathLst>
                <a:path extrusionOk="0" h="1347193" w="5237144">
                  <a:moveTo>
                    <a:pt x="5237144" y="687198"/>
                  </a:moveTo>
                  <a:cubicBezTo>
                    <a:pt x="5224191" y="675325"/>
                    <a:pt x="5152944" y="600377"/>
                    <a:pt x="5025225" y="494560"/>
                  </a:cubicBezTo>
                  <a:cubicBezTo>
                    <a:pt x="4897507" y="389794"/>
                    <a:pt x="4710686" y="253364"/>
                    <a:pt x="4463426" y="149918"/>
                  </a:cubicBezTo>
                  <a:cubicBezTo>
                    <a:pt x="4217988" y="45420"/>
                    <a:pt x="3907416" y="-14484"/>
                    <a:pt x="3582028" y="31171"/>
                  </a:cubicBezTo>
                  <a:cubicBezTo>
                    <a:pt x="3256656" y="74975"/>
                    <a:pt x="2927584" y="221432"/>
                    <a:pt x="2635722" y="420406"/>
                  </a:cubicBezTo>
                  <a:cubicBezTo>
                    <a:pt x="2488739" y="519099"/>
                    <a:pt x="2355475" y="635212"/>
                    <a:pt x="2210600" y="747628"/>
                  </a:cubicBezTo>
                  <a:cubicBezTo>
                    <a:pt x="2067572" y="858462"/>
                    <a:pt x="1921378" y="961377"/>
                    <a:pt x="1772014" y="1051100"/>
                  </a:cubicBezTo>
                  <a:cubicBezTo>
                    <a:pt x="1476461" y="1230545"/>
                    <a:pt x="1154513" y="1353782"/>
                    <a:pt x="858960" y="1346921"/>
                  </a:cubicBezTo>
                  <a:cubicBezTo>
                    <a:pt x="562612" y="1344544"/>
                    <a:pt x="336723" y="1221311"/>
                    <a:pt x="202933" y="1129212"/>
                  </a:cubicBezTo>
                  <a:cubicBezTo>
                    <a:pt x="66499" y="1034474"/>
                    <a:pt x="528" y="968239"/>
                    <a:pt x="0" y="968769"/>
                  </a:cubicBezTo>
                  <a:cubicBezTo>
                    <a:pt x="135110" y="1070365"/>
                    <a:pt x="284207" y="1157711"/>
                    <a:pt x="444654" y="1209960"/>
                  </a:cubicBezTo>
                  <a:cubicBezTo>
                    <a:pt x="656820" y="1306808"/>
                    <a:pt x="902764" y="1327129"/>
                    <a:pt x="1129710" y="1277783"/>
                  </a:cubicBezTo>
                  <a:cubicBezTo>
                    <a:pt x="1357446" y="1229488"/>
                    <a:pt x="1568818" y="1130795"/>
                    <a:pt x="1764626" y="1013893"/>
                  </a:cubicBezTo>
                  <a:cubicBezTo>
                    <a:pt x="1961487" y="897781"/>
                    <a:pt x="2144628" y="762144"/>
                    <a:pt x="2322223" y="620962"/>
                  </a:cubicBezTo>
                  <a:cubicBezTo>
                    <a:pt x="2495863" y="479254"/>
                    <a:pt x="2676624" y="352324"/>
                    <a:pt x="2871376" y="248616"/>
                  </a:cubicBezTo>
                  <a:cubicBezTo>
                    <a:pt x="3257709" y="40404"/>
                    <a:pt x="3706063" y="-57232"/>
                    <a:pt x="4130387" y="34599"/>
                  </a:cubicBezTo>
                  <a:cubicBezTo>
                    <a:pt x="4555521" y="122213"/>
                    <a:pt x="4932604" y="375281"/>
                    <a:pt x="5237144" y="687461"/>
                  </a:cubicBezTo>
                  <a:lnTo>
                    <a:pt x="5237144" y="6871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816458" y="1857932"/>
              <a:ext cx="4294785" cy="1341187"/>
            </a:xfrm>
            <a:custGeom>
              <a:rect b="b" l="l" r="r" t="t"/>
              <a:pathLst>
                <a:path extrusionOk="0" h="1341187" w="4294785">
                  <a:moveTo>
                    <a:pt x="4294259" y="277352"/>
                  </a:moveTo>
                  <a:cubicBezTo>
                    <a:pt x="4269202" y="270228"/>
                    <a:pt x="4007166" y="82338"/>
                    <a:pt x="3564099" y="22438"/>
                  </a:cubicBezTo>
                  <a:cubicBezTo>
                    <a:pt x="3344529" y="-5802"/>
                    <a:pt x="3084068" y="10824"/>
                    <a:pt x="2823081" y="91313"/>
                  </a:cubicBezTo>
                  <a:cubicBezTo>
                    <a:pt x="2561832" y="170478"/>
                    <a:pt x="2302695" y="309547"/>
                    <a:pt x="2068361" y="478965"/>
                  </a:cubicBezTo>
                  <a:cubicBezTo>
                    <a:pt x="1836930" y="651549"/>
                    <a:pt x="1617639" y="846296"/>
                    <a:pt x="1386208" y="990381"/>
                  </a:cubicBezTo>
                  <a:cubicBezTo>
                    <a:pt x="1157942" y="1138421"/>
                    <a:pt x="926778" y="1252424"/>
                    <a:pt x="713818" y="1303880"/>
                  </a:cubicBezTo>
                  <a:cubicBezTo>
                    <a:pt x="501121" y="1357449"/>
                    <a:pt x="313499" y="1345839"/>
                    <a:pt x="189999" y="1315757"/>
                  </a:cubicBezTo>
                  <a:cubicBezTo>
                    <a:pt x="65442" y="1286465"/>
                    <a:pt x="263" y="1251894"/>
                    <a:pt x="0" y="1252951"/>
                  </a:cubicBezTo>
                  <a:cubicBezTo>
                    <a:pt x="125609" y="1293063"/>
                    <a:pt x="256234" y="1312855"/>
                    <a:pt x="383693" y="1303091"/>
                  </a:cubicBezTo>
                  <a:cubicBezTo>
                    <a:pt x="740471" y="1316284"/>
                    <a:pt x="1079566" y="1151618"/>
                    <a:pt x="1379083" y="960826"/>
                  </a:cubicBezTo>
                  <a:cubicBezTo>
                    <a:pt x="1685983" y="773462"/>
                    <a:pt x="1943804" y="514589"/>
                    <a:pt x="2255984" y="330921"/>
                  </a:cubicBezTo>
                  <a:cubicBezTo>
                    <a:pt x="2563414" y="144619"/>
                    <a:pt x="2912278" y="15840"/>
                    <a:pt x="3272472" y="1590"/>
                  </a:cubicBezTo>
                  <a:cubicBezTo>
                    <a:pt x="3632431" y="-14509"/>
                    <a:pt x="3989719" y="92633"/>
                    <a:pt x="4294786" y="277616"/>
                  </a:cubicBezTo>
                  <a:lnTo>
                    <a:pt x="4294259" y="2773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1309657" y="1801563"/>
              <a:ext cx="3424503" cy="1334389"/>
            </a:xfrm>
            <a:custGeom>
              <a:rect b="b" l="l" r="r" t="t"/>
              <a:pathLst>
                <a:path extrusionOk="0" h="1334389" w="3424503">
                  <a:moveTo>
                    <a:pt x="3424503" y="96222"/>
                  </a:moveTo>
                  <a:cubicBezTo>
                    <a:pt x="3402846" y="93319"/>
                    <a:pt x="3159554" y="-6167"/>
                    <a:pt x="2790122" y="7026"/>
                  </a:cubicBezTo>
                  <a:cubicBezTo>
                    <a:pt x="2421188" y="14417"/>
                    <a:pt x="1955427" y="184362"/>
                    <a:pt x="1573842" y="461970"/>
                  </a:cubicBezTo>
                  <a:cubicBezTo>
                    <a:pt x="1379091" y="597874"/>
                    <a:pt x="1209410" y="754625"/>
                    <a:pt x="1032867" y="877599"/>
                  </a:cubicBezTo>
                  <a:cubicBezTo>
                    <a:pt x="858438" y="1003472"/>
                    <a:pt x="687173" y="1106917"/>
                    <a:pt x="534118" y="1180804"/>
                  </a:cubicBezTo>
                  <a:cubicBezTo>
                    <a:pt x="226161" y="1329374"/>
                    <a:pt x="-1575" y="1334390"/>
                    <a:pt x="8" y="1334390"/>
                  </a:cubicBezTo>
                  <a:cubicBezTo>
                    <a:pt x="98702" y="1317238"/>
                    <a:pt x="193966" y="1286626"/>
                    <a:pt x="285272" y="1247570"/>
                  </a:cubicBezTo>
                  <a:cubicBezTo>
                    <a:pt x="548367" y="1165502"/>
                    <a:pt x="793785" y="1017721"/>
                    <a:pt x="1025742" y="854638"/>
                  </a:cubicBezTo>
                  <a:cubicBezTo>
                    <a:pt x="1256911" y="693669"/>
                    <a:pt x="1471190" y="492056"/>
                    <a:pt x="1726898" y="342429"/>
                  </a:cubicBezTo>
                  <a:cubicBezTo>
                    <a:pt x="1977853" y="190430"/>
                    <a:pt x="2254939" y="73528"/>
                    <a:pt x="2548121" y="24971"/>
                  </a:cubicBezTo>
                  <a:cubicBezTo>
                    <a:pt x="2840238" y="-24902"/>
                    <a:pt x="3145304" y="431"/>
                    <a:pt x="3424220" y="96485"/>
                  </a:cubicBezTo>
                  <a:lnTo>
                    <a:pt x="3424503" y="962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1666966" y="1750561"/>
              <a:ext cx="2720188" cy="1248694"/>
            </a:xfrm>
            <a:custGeom>
              <a:rect b="b" l="l" r="r" t="t"/>
              <a:pathLst>
                <a:path extrusionOk="0" h="1248694" w="2720188">
                  <a:moveTo>
                    <a:pt x="2720189" y="15016"/>
                  </a:moveTo>
                  <a:cubicBezTo>
                    <a:pt x="2701446" y="15543"/>
                    <a:pt x="2490053" y="-21137"/>
                    <a:pt x="2191338" y="29529"/>
                  </a:cubicBezTo>
                  <a:cubicBezTo>
                    <a:pt x="1892615" y="75973"/>
                    <a:pt x="1524753" y="230879"/>
                    <a:pt x="1210991" y="451222"/>
                  </a:cubicBezTo>
                  <a:cubicBezTo>
                    <a:pt x="1051337" y="559947"/>
                    <a:pt x="909103" y="685556"/>
                    <a:pt x="775308" y="787419"/>
                  </a:cubicBezTo>
                  <a:cubicBezTo>
                    <a:pt x="639935" y="891391"/>
                    <a:pt x="509573" y="981377"/>
                    <a:pt x="394780" y="1051308"/>
                  </a:cubicBezTo>
                  <a:cubicBezTo>
                    <a:pt x="165462" y="1193280"/>
                    <a:pt x="-787" y="1247379"/>
                    <a:pt x="3" y="1248695"/>
                  </a:cubicBezTo>
                  <a:cubicBezTo>
                    <a:pt x="70728" y="1213334"/>
                    <a:pt x="139339" y="1174015"/>
                    <a:pt x="205575" y="1130210"/>
                  </a:cubicBezTo>
                  <a:cubicBezTo>
                    <a:pt x="401642" y="1030987"/>
                    <a:pt x="589005" y="905377"/>
                    <a:pt x="768976" y="769210"/>
                  </a:cubicBezTo>
                  <a:cubicBezTo>
                    <a:pt x="944726" y="634363"/>
                    <a:pt x="1130770" y="475766"/>
                    <a:pt x="1336074" y="354642"/>
                  </a:cubicBezTo>
                  <a:cubicBezTo>
                    <a:pt x="1739559" y="104476"/>
                    <a:pt x="2231977" y="-50430"/>
                    <a:pt x="2720189" y="15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1974662" y="1710952"/>
              <a:ext cx="2178146" cy="1093819"/>
            </a:xfrm>
            <a:custGeom>
              <a:rect b="b" l="l" r="r" t="t"/>
              <a:pathLst>
                <a:path extrusionOk="0" h="1093819" w="2178146">
                  <a:moveTo>
                    <a:pt x="2178147" y="0"/>
                  </a:moveTo>
                  <a:cubicBezTo>
                    <a:pt x="2162845" y="2109"/>
                    <a:pt x="1988933" y="-3166"/>
                    <a:pt x="1749058" y="53832"/>
                  </a:cubicBezTo>
                  <a:cubicBezTo>
                    <a:pt x="1509182" y="108194"/>
                    <a:pt x="1212835" y="234597"/>
                    <a:pt x="953431" y="406917"/>
                  </a:cubicBezTo>
                  <a:cubicBezTo>
                    <a:pt x="823337" y="490831"/>
                    <a:pt x="699043" y="587152"/>
                    <a:pt x="591112" y="675555"/>
                  </a:cubicBezTo>
                  <a:cubicBezTo>
                    <a:pt x="485820" y="762375"/>
                    <a:pt x="384750" y="837581"/>
                    <a:pt x="297667" y="900918"/>
                  </a:cubicBezTo>
                  <a:cubicBezTo>
                    <a:pt x="122448" y="1025471"/>
                    <a:pt x="-263" y="1093556"/>
                    <a:pt x="0" y="1093820"/>
                  </a:cubicBezTo>
                  <a:cubicBezTo>
                    <a:pt x="51460" y="1056083"/>
                    <a:pt x="102390" y="1017820"/>
                    <a:pt x="152004" y="977181"/>
                  </a:cubicBezTo>
                  <a:cubicBezTo>
                    <a:pt x="300837" y="881390"/>
                    <a:pt x="445181" y="774248"/>
                    <a:pt x="585837" y="661042"/>
                  </a:cubicBezTo>
                  <a:cubicBezTo>
                    <a:pt x="731238" y="542554"/>
                    <a:pt x="890098" y="428028"/>
                    <a:pt x="1056877" y="330651"/>
                  </a:cubicBezTo>
                  <a:cubicBezTo>
                    <a:pt x="1390171" y="135110"/>
                    <a:pt x="1777030" y="263"/>
                    <a:pt x="2178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oogle Shape;174;p8"/>
          <p:cNvGrpSpPr/>
          <p:nvPr/>
        </p:nvGrpSpPr>
        <p:grpSpPr>
          <a:xfrm>
            <a:off x="-51551" y="2756345"/>
            <a:ext cx="8008271" cy="3074688"/>
            <a:chOff x="-127738" y="1719303"/>
            <a:chExt cx="5171297" cy="1985463"/>
          </a:xfrm>
        </p:grpSpPr>
        <p:sp>
          <p:nvSpPr>
            <p:cNvPr id="175" name="Google Shape;175;p8"/>
            <p:cNvSpPr/>
            <p:nvPr/>
          </p:nvSpPr>
          <p:spPr>
            <a:xfrm>
              <a:off x="-84243" y="1893713"/>
              <a:ext cx="5127802" cy="1811053"/>
            </a:xfrm>
            <a:custGeom>
              <a:rect b="b" l="l" r="r" t="t"/>
              <a:pathLst>
                <a:path extrusionOk="0" h="1811053" w="5127802">
                  <a:moveTo>
                    <a:pt x="5127034" y="1200260"/>
                  </a:moveTo>
                  <a:cubicBezTo>
                    <a:pt x="5084286" y="1214510"/>
                    <a:pt x="4674170" y="1445941"/>
                    <a:pt x="4013143" y="1659164"/>
                  </a:cubicBezTo>
                  <a:cubicBezTo>
                    <a:pt x="3847158" y="1710357"/>
                    <a:pt x="3663754" y="1757594"/>
                    <a:pt x="3463198" y="1786619"/>
                  </a:cubicBezTo>
                  <a:cubicBezTo>
                    <a:pt x="3263435" y="1815122"/>
                    <a:pt x="3042824" y="1825149"/>
                    <a:pt x="2815089" y="1780814"/>
                  </a:cubicBezTo>
                  <a:cubicBezTo>
                    <a:pt x="2587353" y="1739385"/>
                    <a:pt x="2360144" y="1629078"/>
                    <a:pt x="2177266" y="1478925"/>
                  </a:cubicBezTo>
                  <a:cubicBezTo>
                    <a:pt x="1992283" y="1329565"/>
                    <a:pt x="1845032" y="1152760"/>
                    <a:pt x="1704643" y="984398"/>
                  </a:cubicBezTo>
                  <a:cubicBezTo>
                    <a:pt x="1430197" y="643983"/>
                    <a:pt x="1149686" y="337872"/>
                    <a:pt x="815865" y="160273"/>
                  </a:cubicBezTo>
                  <a:cubicBezTo>
                    <a:pt x="656211" y="72396"/>
                    <a:pt x="489170" y="28854"/>
                    <a:pt x="360656" y="56564"/>
                  </a:cubicBezTo>
                  <a:cubicBezTo>
                    <a:pt x="232934" y="82160"/>
                    <a:pt x="140045" y="177688"/>
                    <a:pt x="93337" y="292480"/>
                  </a:cubicBezTo>
                  <a:cubicBezTo>
                    <a:pt x="45573" y="405160"/>
                    <a:pt x="47948" y="532619"/>
                    <a:pt x="80142" y="598855"/>
                  </a:cubicBezTo>
                  <a:cubicBezTo>
                    <a:pt x="114184" y="663244"/>
                    <a:pt x="137406" y="665883"/>
                    <a:pt x="195198" y="663507"/>
                  </a:cubicBezTo>
                  <a:cubicBezTo>
                    <a:pt x="250614" y="657176"/>
                    <a:pt x="307350" y="629730"/>
                    <a:pt x="342976" y="609938"/>
                  </a:cubicBezTo>
                  <a:cubicBezTo>
                    <a:pt x="379656" y="589884"/>
                    <a:pt x="398920" y="575635"/>
                    <a:pt x="398920" y="576424"/>
                  </a:cubicBezTo>
                  <a:cubicBezTo>
                    <a:pt x="334267" y="629730"/>
                    <a:pt x="264337" y="675121"/>
                    <a:pt x="201267" y="692273"/>
                  </a:cubicBezTo>
                  <a:cubicBezTo>
                    <a:pt x="137934" y="708899"/>
                    <a:pt x="90434" y="703883"/>
                    <a:pt x="44517" y="655330"/>
                  </a:cubicBezTo>
                  <a:cubicBezTo>
                    <a:pt x="-6150" y="578274"/>
                    <a:pt x="-11691" y="452134"/>
                    <a:pt x="18392" y="343677"/>
                  </a:cubicBezTo>
                  <a:cubicBezTo>
                    <a:pt x="47684" y="233370"/>
                    <a:pt x="112073" y="132826"/>
                    <a:pt x="199684" y="71870"/>
                  </a:cubicBezTo>
                  <a:cubicBezTo>
                    <a:pt x="376226" y="-56116"/>
                    <a:pt x="635627" y="1938"/>
                    <a:pt x="849380" y="127815"/>
                  </a:cubicBezTo>
                  <a:cubicBezTo>
                    <a:pt x="1071573" y="254217"/>
                    <a:pt x="1267114" y="426008"/>
                    <a:pt x="1442600" y="620759"/>
                  </a:cubicBezTo>
                  <a:cubicBezTo>
                    <a:pt x="1619669" y="814980"/>
                    <a:pt x="1777740" y="1033745"/>
                    <a:pt x="1968796" y="1241426"/>
                  </a:cubicBezTo>
                  <a:cubicBezTo>
                    <a:pt x="2156422" y="1448050"/>
                    <a:pt x="2400783" y="1643328"/>
                    <a:pt x="2692908" y="1727245"/>
                  </a:cubicBezTo>
                  <a:cubicBezTo>
                    <a:pt x="2982920" y="1814592"/>
                    <a:pt x="3282963" y="1801925"/>
                    <a:pt x="3561628" y="1754955"/>
                  </a:cubicBezTo>
                  <a:cubicBezTo>
                    <a:pt x="4121864" y="1654148"/>
                    <a:pt x="4632231" y="1433801"/>
                    <a:pt x="5127803" y="1200260"/>
                  </a:cubicBezTo>
                  <a:lnTo>
                    <a:pt x="5127034" y="12002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-127738" y="1826132"/>
              <a:ext cx="4396243" cy="1804835"/>
            </a:xfrm>
            <a:custGeom>
              <a:rect b="b" l="l" r="r" t="t"/>
              <a:pathLst>
                <a:path extrusionOk="0" h="1804835" w="4396243">
                  <a:moveTo>
                    <a:pt x="4396244" y="1529354"/>
                  </a:moveTo>
                  <a:cubicBezTo>
                    <a:pt x="4361430" y="1535689"/>
                    <a:pt x="4018639" y="1701144"/>
                    <a:pt x="3467903" y="1785062"/>
                  </a:cubicBezTo>
                  <a:cubicBezTo>
                    <a:pt x="3196359" y="1821216"/>
                    <a:pt x="2850139" y="1822535"/>
                    <a:pt x="2529511" y="1659716"/>
                  </a:cubicBezTo>
                  <a:cubicBezTo>
                    <a:pt x="2207042" y="1500062"/>
                    <a:pt x="1972445" y="1207148"/>
                    <a:pt x="1751830" y="941671"/>
                  </a:cubicBezTo>
                  <a:cubicBezTo>
                    <a:pt x="1531487" y="671977"/>
                    <a:pt x="1300582" y="420755"/>
                    <a:pt x="1036429" y="248964"/>
                  </a:cubicBezTo>
                  <a:cubicBezTo>
                    <a:pt x="905274" y="161618"/>
                    <a:pt x="772014" y="93269"/>
                    <a:pt x="640332" y="61338"/>
                  </a:cubicBezTo>
                  <a:cubicBezTo>
                    <a:pt x="509443" y="29143"/>
                    <a:pt x="383568" y="37592"/>
                    <a:pt x="287248" y="86938"/>
                  </a:cubicBezTo>
                  <a:cubicBezTo>
                    <a:pt x="89859" y="187214"/>
                    <a:pt x="27582" y="402813"/>
                    <a:pt x="25734" y="526840"/>
                  </a:cubicBezTo>
                  <a:cubicBezTo>
                    <a:pt x="23887" y="659048"/>
                    <a:pt x="66637" y="714730"/>
                    <a:pt x="64262" y="713936"/>
                  </a:cubicBezTo>
                  <a:cubicBezTo>
                    <a:pt x="-6988" y="616299"/>
                    <a:pt x="-17016" y="453743"/>
                    <a:pt x="24415" y="314143"/>
                  </a:cubicBezTo>
                  <a:cubicBezTo>
                    <a:pt x="100151" y="122562"/>
                    <a:pt x="289623" y="-10439"/>
                    <a:pt x="493873" y="644"/>
                  </a:cubicBezTo>
                  <a:cubicBezTo>
                    <a:pt x="698387" y="5923"/>
                    <a:pt x="892081" y="107519"/>
                    <a:pt x="1065985" y="225744"/>
                  </a:cubicBezTo>
                  <a:cubicBezTo>
                    <a:pt x="1420916" y="463507"/>
                    <a:pt x="1676361" y="812103"/>
                    <a:pt x="1956082" y="1146713"/>
                  </a:cubicBezTo>
                  <a:cubicBezTo>
                    <a:pt x="2097791" y="1312702"/>
                    <a:pt x="2254806" y="1476312"/>
                    <a:pt x="2450346" y="1595326"/>
                  </a:cubicBezTo>
                  <a:cubicBezTo>
                    <a:pt x="2644567" y="1715924"/>
                    <a:pt x="2873622" y="1778731"/>
                    <a:pt x="3098986" y="1790078"/>
                  </a:cubicBezTo>
                  <a:cubicBezTo>
                    <a:pt x="3553930" y="1810395"/>
                    <a:pt x="3985918" y="1678714"/>
                    <a:pt x="4395718" y="1529354"/>
                  </a:cubicBezTo>
                  <a:lnTo>
                    <a:pt x="4396244" y="15293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-124170" y="1763556"/>
              <a:ext cx="3731916" cy="1797813"/>
            </a:xfrm>
            <a:custGeom>
              <a:rect b="b" l="l" r="r" t="t"/>
              <a:pathLst>
                <a:path extrusionOk="0" h="1797813" w="3731916">
                  <a:moveTo>
                    <a:pt x="3731917" y="1727041"/>
                  </a:moveTo>
                  <a:cubicBezTo>
                    <a:pt x="3718198" y="1730206"/>
                    <a:pt x="3638765" y="1750265"/>
                    <a:pt x="3508140" y="1771113"/>
                  </a:cubicBezTo>
                  <a:cubicBezTo>
                    <a:pt x="3377516" y="1790110"/>
                    <a:pt x="3193322" y="1812015"/>
                    <a:pt x="2976666" y="1785625"/>
                  </a:cubicBezTo>
                  <a:cubicBezTo>
                    <a:pt x="2761071" y="1760818"/>
                    <a:pt x="2515127" y="1670043"/>
                    <a:pt x="2308499" y="1498512"/>
                  </a:cubicBezTo>
                  <a:cubicBezTo>
                    <a:pt x="2099235" y="1330681"/>
                    <a:pt x="1925599" y="1105848"/>
                    <a:pt x="1746153" y="892625"/>
                  </a:cubicBezTo>
                  <a:cubicBezTo>
                    <a:pt x="1567765" y="678083"/>
                    <a:pt x="1376709" y="474097"/>
                    <a:pt x="1166915" y="320512"/>
                  </a:cubicBezTo>
                  <a:cubicBezTo>
                    <a:pt x="959234" y="167456"/>
                    <a:pt x="737834" y="51611"/>
                    <a:pt x="532530" y="36831"/>
                  </a:cubicBezTo>
                  <a:cubicBezTo>
                    <a:pt x="325639" y="17833"/>
                    <a:pt x="168097" y="119692"/>
                    <a:pt x="95792" y="210208"/>
                  </a:cubicBezTo>
                  <a:cubicBezTo>
                    <a:pt x="20055" y="301514"/>
                    <a:pt x="1319" y="369332"/>
                    <a:pt x="0" y="368275"/>
                  </a:cubicBezTo>
                  <a:cubicBezTo>
                    <a:pt x="34569" y="251110"/>
                    <a:pt x="106083" y="138431"/>
                    <a:pt x="215333" y="64277"/>
                  </a:cubicBezTo>
                  <a:cubicBezTo>
                    <a:pt x="377097" y="-24652"/>
                    <a:pt x="572112" y="-11985"/>
                    <a:pt x="736252" y="45806"/>
                  </a:cubicBezTo>
                  <a:cubicBezTo>
                    <a:pt x="903557" y="103334"/>
                    <a:pt x="1052127" y="198861"/>
                    <a:pt x="1191459" y="303097"/>
                  </a:cubicBezTo>
                  <a:cubicBezTo>
                    <a:pt x="1471181" y="513680"/>
                    <a:pt x="1689682" y="788123"/>
                    <a:pt x="1907653" y="1056234"/>
                  </a:cubicBezTo>
                  <a:cubicBezTo>
                    <a:pt x="2124042" y="1321710"/>
                    <a:pt x="2366820" y="1591404"/>
                    <a:pt x="2700641" y="1710152"/>
                  </a:cubicBezTo>
                  <a:cubicBezTo>
                    <a:pt x="3031292" y="1831276"/>
                    <a:pt x="3394667" y="1801194"/>
                    <a:pt x="3731917" y="17270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190647" y="1719303"/>
              <a:ext cx="2993822" cy="1782089"/>
            </a:xfrm>
            <a:custGeom>
              <a:rect b="b" l="l" r="r" t="t"/>
              <a:pathLst>
                <a:path extrusionOk="0" h="1782089" w="2993822">
                  <a:moveTo>
                    <a:pt x="2993822" y="1776572"/>
                  </a:moveTo>
                  <a:cubicBezTo>
                    <a:pt x="2989070" y="1775779"/>
                    <a:pt x="2972181" y="1777629"/>
                    <a:pt x="2944476" y="1779212"/>
                  </a:cubicBezTo>
                  <a:cubicBezTo>
                    <a:pt x="2855542" y="1784753"/>
                    <a:pt x="2657362" y="1790559"/>
                    <a:pt x="2414584" y="1711394"/>
                  </a:cubicBezTo>
                  <a:cubicBezTo>
                    <a:pt x="2257043" y="1658614"/>
                    <a:pt x="2089738" y="1558071"/>
                    <a:pt x="1938792" y="1415836"/>
                  </a:cubicBezTo>
                  <a:cubicBezTo>
                    <a:pt x="1786530" y="1275184"/>
                    <a:pt x="1646667" y="1100754"/>
                    <a:pt x="1502849" y="928433"/>
                  </a:cubicBezTo>
                  <a:cubicBezTo>
                    <a:pt x="1359558" y="755850"/>
                    <a:pt x="1209405" y="585905"/>
                    <a:pt x="1048961" y="446310"/>
                  </a:cubicBezTo>
                  <a:cubicBezTo>
                    <a:pt x="889044" y="305921"/>
                    <a:pt x="723848" y="195350"/>
                    <a:pt x="568684" y="120140"/>
                  </a:cubicBezTo>
                  <a:cubicBezTo>
                    <a:pt x="413515" y="45197"/>
                    <a:pt x="266264" y="16698"/>
                    <a:pt x="162293" y="18808"/>
                  </a:cubicBezTo>
                  <a:cubicBezTo>
                    <a:pt x="57792" y="20653"/>
                    <a:pt x="-263" y="43351"/>
                    <a:pt x="1" y="42295"/>
                  </a:cubicBezTo>
                  <a:cubicBezTo>
                    <a:pt x="101862" y="1392"/>
                    <a:pt x="215598" y="-6789"/>
                    <a:pt x="324318" y="4821"/>
                  </a:cubicBezTo>
                  <a:cubicBezTo>
                    <a:pt x="912001" y="165265"/>
                    <a:pt x="1288570" y="636045"/>
                    <a:pt x="1631891" y="1059585"/>
                  </a:cubicBezTo>
                  <a:cubicBezTo>
                    <a:pt x="1806321" y="1272018"/>
                    <a:pt x="1986823" y="1480751"/>
                    <a:pt x="2218780" y="1614279"/>
                  </a:cubicBezTo>
                  <a:cubicBezTo>
                    <a:pt x="2448625" y="1750446"/>
                    <a:pt x="2723335" y="1794255"/>
                    <a:pt x="2993559" y="1776309"/>
                  </a:cubicBezTo>
                  <a:lnTo>
                    <a:pt x="2993822" y="177657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611280" y="1724379"/>
              <a:ext cx="2249132" cy="1710539"/>
            </a:xfrm>
            <a:custGeom>
              <a:rect b="b" l="l" r="r" t="t"/>
              <a:pathLst>
                <a:path extrusionOk="0" h="1710539" w="2249132">
                  <a:moveTo>
                    <a:pt x="2249133" y="1710273"/>
                  </a:moveTo>
                  <a:cubicBezTo>
                    <a:pt x="2234353" y="1705524"/>
                    <a:pt x="2050423" y="1696817"/>
                    <a:pt x="1826909" y="1573053"/>
                  </a:cubicBezTo>
                  <a:cubicBezTo>
                    <a:pt x="1599700" y="1454302"/>
                    <a:pt x="1368273" y="1190412"/>
                    <a:pt x="1141853" y="911480"/>
                  </a:cubicBezTo>
                  <a:cubicBezTo>
                    <a:pt x="916494" y="632022"/>
                    <a:pt x="654714" y="364967"/>
                    <a:pt x="420647" y="212442"/>
                  </a:cubicBezTo>
                  <a:cubicBezTo>
                    <a:pt x="193175" y="53577"/>
                    <a:pt x="-1313" y="-781"/>
                    <a:pt x="7" y="8"/>
                  </a:cubicBezTo>
                  <a:cubicBezTo>
                    <a:pt x="86564" y="17954"/>
                    <a:pt x="169688" y="46190"/>
                    <a:pt x="249646" y="79967"/>
                  </a:cubicBezTo>
                  <a:cubicBezTo>
                    <a:pt x="668174" y="307439"/>
                    <a:pt x="971383" y="674774"/>
                    <a:pt x="1245299" y="1016246"/>
                  </a:cubicBezTo>
                  <a:cubicBezTo>
                    <a:pt x="1384631" y="1186190"/>
                    <a:pt x="1524757" y="1350329"/>
                    <a:pt x="1689423" y="1475939"/>
                  </a:cubicBezTo>
                  <a:cubicBezTo>
                    <a:pt x="1853036" y="1602078"/>
                    <a:pt x="2043565" y="1682830"/>
                    <a:pt x="2249133" y="1710540"/>
                  </a:cubicBezTo>
                  <a:lnTo>
                    <a:pt x="2249133" y="17102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987846" y="1857389"/>
              <a:ext cx="1691539" cy="1496251"/>
            </a:xfrm>
            <a:custGeom>
              <a:rect b="b" l="l" r="r" t="t"/>
              <a:pathLst>
                <a:path extrusionOk="0" h="1496251" w="1691539">
                  <a:moveTo>
                    <a:pt x="1691539" y="1496252"/>
                  </a:moveTo>
                  <a:cubicBezTo>
                    <a:pt x="1679929" y="1492030"/>
                    <a:pt x="1546665" y="1459835"/>
                    <a:pt x="1382262" y="1348471"/>
                  </a:cubicBezTo>
                  <a:cubicBezTo>
                    <a:pt x="1215747" y="1240014"/>
                    <a:pt x="1031290" y="1036818"/>
                    <a:pt x="850525" y="814888"/>
                  </a:cubicBezTo>
                  <a:cubicBezTo>
                    <a:pt x="670023" y="593751"/>
                    <a:pt x="473426" y="369707"/>
                    <a:pt x="301372" y="224307"/>
                  </a:cubicBezTo>
                  <a:cubicBezTo>
                    <a:pt x="131428" y="76530"/>
                    <a:pt x="-1310" y="1320"/>
                    <a:pt x="10" y="0"/>
                  </a:cubicBezTo>
                  <a:cubicBezTo>
                    <a:pt x="60707" y="31401"/>
                    <a:pt x="120871" y="64390"/>
                    <a:pt x="178929" y="100543"/>
                  </a:cubicBezTo>
                  <a:cubicBezTo>
                    <a:pt x="482400" y="331444"/>
                    <a:pt x="711719" y="628322"/>
                    <a:pt x="932597" y="897749"/>
                  </a:cubicBezTo>
                  <a:cubicBezTo>
                    <a:pt x="1152677" y="1167973"/>
                    <a:pt x="1386748" y="1406792"/>
                    <a:pt x="1691539" y="1495985"/>
                  </a:cubicBezTo>
                  <a:lnTo>
                    <a:pt x="1691539" y="14962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8"/>
          <p:cNvGrpSpPr/>
          <p:nvPr/>
        </p:nvGrpSpPr>
        <p:grpSpPr>
          <a:xfrm>
            <a:off x="3952566" y="4613494"/>
            <a:ext cx="8239480" cy="2244458"/>
            <a:chOff x="2457912" y="2918568"/>
            <a:chExt cx="5320599" cy="1572410"/>
          </a:xfrm>
        </p:grpSpPr>
        <p:sp>
          <p:nvSpPr>
            <p:cNvPr id="182" name="Google Shape;182;p8"/>
            <p:cNvSpPr/>
            <p:nvPr/>
          </p:nvSpPr>
          <p:spPr>
            <a:xfrm>
              <a:off x="2457912" y="2918568"/>
              <a:ext cx="5320357" cy="785591"/>
            </a:xfrm>
            <a:custGeom>
              <a:rect b="b" l="l" r="r" t="t"/>
              <a:pathLst>
                <a:path extrusionOk="0" h="785591" w="5320357">
                  <a:moveTo>
                    <a:pt x="5320358" y="52699"/>
                  </a:moveTo>
                  <a:cubicBezTo>
                    <a:pt x="5003268" y="409893"/>
                    <a:pt x="4561294" y="630763"/>
                    <a:pt x="4102844" y="729743"/>
                  </a:cubicBezTo>
                  <a:cubicBezTo>
                    <a:pt x="3631075" y="829639"/>
                    <a:pt x="3139633" y="788627"/>
                    <a:pt x="2679563" y="661468"/>
                  </a:cubicBezTo>
                  <a:cubicBezTo>
                    <a:pt x="2447687" y="600062"/>
                    <a:pt x="2228197" y="504060"/>
                    <a:pt x="2000450" y="434866"/>
                  </a:cubicBezTo>
                  <a:cubicBezTo>
                    <a:pt x="1773391" y="363611"/>
                    <a:pt x="1541283" y="305188"/>
                    <a:pt x="1304375" y="281130"/>
                  </a:cubicBezTo>
                  <a:cubicBezTo>
                    <a:pt x="1068381" y="256841"/>
                    <a:pt x="825061" y="270819"/>
                    <a:pt x="600066" y="350551"/>
                  </a:cubicBezTo>
                  <a:cubicBezTo>
                    <a:pt x="374152" y="427992"/>
                    <a:pt x="174361" y="567300"/>
                    <a:pt x="0" y="729055"/>
                  </a:cubicBezTo>
                  <a:cubicBezTo>
                    <a:pt x="172989" y="565924"/>
                    <a:pt x="371634" y="424328"/>
                    <a:pt x="598001" y="344597"/>
                  </a:cubicBezTo>
                  <a:cubicBezTo>
                    <a:pt x="823453" y="262569"/>
                    <a:pt x="1068155" y="246304"/>
                    <a:pt x="1305520" y="268755"/>
                  </a:cubicBezTo>
                  <a:cubicBezTo>
                    <a:pt x="1543805" y="290752"/>
                    <a:pt x="1777520" y="347572"/>
                    <a:pt x="2005713" y="416997"/>
                  </a:cubicBezTo>
                  <a:cubicBezTo>
                    <a:pt x="2235282" y="484816"/>
                    <a:pt x="2455459" y="578752"/>
                    <a:pt x="2685717" y="637410"/>
                  </a:cubicBezTo>
                  <a:cubicBezTo>
                    <a:pt x="3143964" y="759756"/>
                    <a:pt x="3630832" y="795728"/>
                    <a:pt x="4094586" y="693314"/>
                  </a:cubicBezTo>
                  <a:cubicBezTo>
                    <a:pt x="4553522" y="591127"/>
                    <a:pt x="4997763" y="358571"/>
                    <a:pt x="5299996" y="0"/>
                  </a:cubicBezTo>
                  <a:lnTo>
                    <a:pt x="5319913" y="15124"/>
                  </a:lnTo>
                  <a:lnTo>
                    <a:pt x="5319913" y="52925"/>
                  </a:lnTo>
                  <a:lnTo>
                    <a:pt x="5320358" y="526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2458142" y="3050998"/>
              <a:ext cx="5320126" cy="746696"/>
            </a:xfrm>
            <a:custGeom>
              <a:rect b="b" l="l" r="r" t="t"/>
              <a:pathLst>
                <a:path extrusionOk="0" h="746696" w="5320126">
                  <a:moveTo>
                    <a:pt x="5320127" y="58196"/>
                  </a:moveTo>
                  <a:cubicBezTo>
                    <a:pt x="4996156" y="404853"/>
                    <a:pt x="4552117" y="614040"/>
                    <a:pt x="4094800" y="702248"/>
                  </a:cubicBezTo>
                  <a:cubicBezTo>
                    <a:pt x="3621898" y="791607"/>
                    <a:pt x="3132035" y="740054"/>
                    <a:pt x="2675649" y="602810"/>
                  </a:cubicBezTo>
                  <a:cubicBezTo>
                    <a:pt x="2445392" y="536595"/>
                    <a:pt x="2228412" y="436015"/>
                    <a:pt x="2002972" y="361781"/>
                  </a:cubicBezTo>
                  <a:cubicBezTo>
                    <a:pt x="1777977" y="285713"/>
                    <a:pt x="1547469" y="222246"/>
                    <a:pt x="1311706" y="193148"/>
                  </a:cubicBezTo>
                  <a:cubicBezTo>
                    <a:pt x="1076631" y="163593"/>
                    <a:pt x="833764" y="172296"/>
                    <a:pt x="607166" y="246992"/>
                  </a:cubicBezTo>
                  <a:cubicBezTo>
                    <a:pt x="379880" y="319162"/>
                    <a:pt x="177567" y="454115"/>
                    <a:pt x="0" y="611749"/>
                  </a:cubicBezTo>
                  <a:cubicBezTo>
                    <a:pt x="176191" y="452512"/>
                    <a:pt x="377589" y="315725"/>
                    <a:pt x="605332" y="241033"/>
                  </a:cubicBezTo>
                  <a:cubicBezTo>
                    <a:pt x="832161" y="164050"/>
                    <a:pt x="1076631" y="153282"/>
                    <a:pt x="1313078" y="180777"/>
                  </a:cubicBezTo>
                  <a:cubicBezTo>
                    <a:pt x="1550448" y="208041"/>
                    <a:pt x="1782309" y="269674"/>
                    <a:pt x="2008923" y="344135"/>
                  </a:cubicBezTo>
                  <a:cubicBezTo>
                    <a:pt x="2236427" y="416767"/>
                    <a:pt x="2454095" y="515290"/>
                    <a:pt x="2682733" y="578983"/>
                  </a:cubicBezTo>
                  <a:cubicBezTo>
                    <a:pt x="3137540" y="711187"/>
                    <a:pt x="3622586" y="757696"/>
                    <a:pt x="4087716" y="665589"/>
                  </a:cubicBezTo>
                  <a:cubicBezTo>
                    <a:pt x="4548028" y="573713"/>
                    <a:pt x="4996399" y="351240"/>
                    <a:pt x="5305918" y="0"/>
                  </a:cubicBezTo>
                  <a:lnTo>
                    <a:pt x="5320127" y="11225"/>
                  </a:lnTo>
                  <a:lnTo>
                    <a:pt x="5320127" y="57969"/>
                  </a:lnTo>
                  <a:lnTo>
                    <a:pt x="5320127" y="581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2457912" y="3183886"/>
              <a:ext cx="5320357" cy="709117"/>
            </a:xfrm>
            <a:custGeom>
              <a:rect b="b" l="l" r="r" t="t"/>
              <a:pathLst>
                <a:path extrusionOk="0" h="709117" w="5320357">
                  <a:moveTo>
                    <a:pt x="5320358" y="63009"/>
                  </a:moveTo>
                  <a:cubicBezTo>
                    <a:pt x="4989748" y="399356"/>
                    <a:pt x="4543644" y="597086"/>
                    <a:pt x="4087016" y="674758"/>
                  </a:cubicBezTo>
                  <a:cubicBezTo>
                    <a:pt x="3612737" y="753575"/>
                    <a:pt x="3124938" y="691254"/>
                    <a:pt x="2672196" y="544388"/>
                  </a:cubicBezTo>
                  <a:cubicBezTo>
                    <a:pt x="2443801" y="473133"/>
                    <a:pt x="2229331" y="367967"/>
                    <a:pt x="2005713" y="288919"/>
                  </a:cubicBezTo>
                  <a:cubicBezTo>
                    <a:pt x="1782782" y="208041"/>
                    <a:pt x="1554116" y="139535"/>
                    <a:pt x="1319037" y="105397"/>
                  </a:cubicBezTo>
                  <a:cubicBezTo>
                    <a:pt x="1085108" y="70798"/>
                    <a:pt x="842241" y="74008"/>
                    <a:pt x="614497" y="143660"/>
                  </a:cubicBezTo>
                  <a:cubicBezTo>
                    <a:pt x="386066" y="210790"/>
                    <a:pt x="180777" y="340929"/>
                    <a:pt x="0" y="494669"/>
                  </a:cubicBezTo>
                  <a:cubicBezTo>
                    <a:pt x="179401" y="339557"/>
                    <a:pt x="383548" y="207353"/>
                    <a:pt x="612668" y="137701"/>
                  </a:cubicBezTo>
                  <a:cubicBezTo>
                    <a:pt x="840869" y="65758"/>
                    <a:pt x="1085339" y="60487"/>
                    <a:pt x="1320871" y="93022"/>
                  </a:cubicBezTo>
                  <a:cubicBezTo>
                    <a:pt x="1557322" y="125330"/>
                    <a:pt x="1787600" y="192233"/>
                    <a:pt x="2012108" y="271277"/>
                  </a:cubicBezTo>
                  <a:cubicBezTo>
                    <a:pt x="2237589" y="348722"/>
                    <a:pt x="2452949" y="452054"/>
                    <a:pt x="2679766" y="520561"/>
                  </a:cubicBezTo>
                  <a:cubicBezTo>
                    <a:pt x="3130929" y="662613"/>
                    <a:pt x="3614357" y="719664"/>
                    <a:pt x="4080822" y="637867"/>
                  </a:cubicBezTo>
                  <a:cubicBezTo>
                    <a:pt x="4542511" y="556302"/>
                    <a:pt x="4995253" y="343909"/>
                    <a:pt x="5311897" y="0"/>
                  </a:cubicBezTo>
                  <a:lnTo>
                    <a:pt x="5320358" y="7104"/>
                  </a:lnTo>
                  <a:lnTo>
                    <a:pt x="5320358" y="6300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2457912" y="3296145"/>
              <a:ext cx="5320357" cy="693410"/>
            </a:xfrm>
            <a:custGeom>
              <a:rect b="b" l="l" r="r" t="t"/>
              <a:pathLst>
                <a:path extrusionOk="0" h="693410" w="5320357">
                  <a:moveTo>
                    <a:pt x="5320358" y="87994"/>
                  </a:moveTo>
                  <a:cubicBezTo>
                    <a:pt x="4983109" y="414030"/>
                    <a:pt x="4535184" y="600300"/>
                    <a:pt x="4079000" y="667661"/>
                  </a:cubicBezTo>
                  <a:cubicBezTo>
                    <a:pt x="3603588" y="736171"/>
                    <a:pt x="3117409" y="663083"/>
                    <a:pt x="2668309" y="506363"/>
                  </a:cubicBezTo>
                  <a:cubicBezTo>
                    <a:pt x="2441736" y="430295"/>
                    <a:pt x="2229776" y="320320"/>
                    <a:pt x="2008222" y="236463"/>
                  </a:cubicBezTo>
                  <a:cubicBezTo>
                    <a:pt x="1787114" y="150772"/>
                    <a:pt x="1560301" y="77226"/>
                    <a:pt x="1326372" y="37817"/>
                  </a:cubicBezTo>
                  <a:cubicBezTo>
                    <a:pt x="1093358" y="-1822"/>
                    <a:pt x="850722" y="-4113"/>
                    <a:pt x="621602" y="60499"/>
                  </a:cubicBezTo>
                  <a:cubicBezTo>
                    <a:pt x="391794" y="122589"/>
                    <a:pt x="183983" y="248146"/>
                    <a:pt x="0" y="397534"/>
                  </a:cubicBezTo>
                  <a:cubicBezTo>
                    <a:pt x="182611" y="246543"/>
                    <a:pt x="389503" y="118925"/>
                    <a:pt x="619768" y="54540"/>
                  </a:cubicBezTo>
                  <a:cubicBezTo>
                    <a:pt x="849345" y="-12363"/>
                    <a:pt x="1093585" y="-12363"/>
                    <a:pt x="1328202" y="25673"/>
                  </a:cubicBezTo>
                  <a:cubicBezTo>
                    <a:pt x="1563738" y="63248"/>
                    <a:pt x="1792174" y="134960"/>
                    <a:pt x="2014659" y="219048"/>
                  </a:cubicBezTo>
                  <a:cubicBezTo>
                    <a:pt x="2238277" y="301532"/>
                    <a:pt x="2450885" y="409447"/>
                    <a:pt x="2676325" y="482763"/>
                  </a:cubicBezTo>
                  <a:cubicBezTo>
                    <a:pt x="3123805" y="634669"/>
                    <a:pt x="3605653" y="702260"/>
                    <a:pt x="4073495" y="630775"/>
                  </a:cubicBezTo>
                  <a:cubicBezTo>
                    <a:pt x="4536560" y="559289"/>
                    <a:pt x="4993431" y="357206"/>
                    <a:pt x="5317403" y="20633"/>
                  </a:cubicBezTo>
                  <a:lnTo>
                    <a:pt x="5320156" y="22924"/>
                  </a:lnTo>
                  <a:lnTo>
                    <a:pt x="5320156" y="87763"/>
                  </a:lnTo>
                  <a:lnTo>
                    <a:pt x="5320358" y="879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2458142" y="3333588"/>
              <a:ext cx="5320126" cy="753598"/>
            </a:xfrm>
            <a:custGeom>
              <a:rect b="b" l="l" r="r" t="t"/>
              <a:pathLst>
                <a:path extrusionOk="0" h="753598" w="5320126">
                  <a:moveTo>
                    <a:pt x="5320127" y="187107"/>
                  </a:moveTo>
                  <a:cubicBezTo>
                    <a:pt x="4976442" y="503059"/>
                    <a:pt x="4526249" y="678334"/>
                    <a:pt x="4070997" y="735385"/>
                  </a:cubicBezTo>
                  <a:cubicBezTo>
                    <a:pt x="3594168" y="793111"/>
                    <a:pt x="3110053" y="709497"/>
                    <a:pt x="2664638" y="542925"/>
                  </a:cubicBezTo>
                  <a:cubicBezTo>
                    <a:pt x="2439886" y="461816"/>
                    <a:pt x="2230476" y="347258"/>
                    <a:pt x="2010744" y="258588"/>
                  </a:cubicBezTo>
                  <a:cubicBezTo>
                    <a:pt x="1791700" y="168089"/>
                    <a:pt x="1566714" y="89729"/>
                    <a:pt x="1333699" y="45050"/>
                  </a:cubicBezTo>
                  <a:cubicBezTo>
                    <a:pt x="1101604" y="144"/>
                    <a:pt x="859194" y="-7187"/>
                    <a:pt x="628702" y="52154"/>
                  </a:cubicBezTo>
                  <a:cubicBezTo>
                    <a:pt x="397749" y="109204"/>
                    <a:pt x="187189" y="229948"/>
                    <a:pt x="0" y="375211"/>
                  </a:cubicBezTo>
                  <a:cubicBezTo>
                    <a:pt x="185817" y="228345"/>
                    <a:pt x="395457" y="105310"/>
                    <a:pt x="627099" y="45969"/>
                  </a:cubicBezTo>
                  <a:cubicBezTo>
                    <a:pt x="858049" y="-15664"/>
                    <a:pt x="1102292" y="-10397"/>
                    <a:pt x="1335764" y="32679"/>
                  </a:cubicBezTo>
                  <a:cubicBezTo>
                    <a:pt x="1570381" y="75293"/>
                    <a:pt x="1797205" y="152280"/>
                    <a:pt x="2017626" y="241177"/>
                  </a:cubicBezTo>
                  <a:cubicBezTo>
                    <a:pt x="2239423" y="328471"/>
                    <a:pt x="2449520" y="440969"/>
                    <a:pt x="2673139" y="519328"/>
                  </a:cubicBezTo>
                  <a:cubicBezTo>
                    <a:pt x="3117178" y="680856"/>
                    <a:pt x="3597164" y="759228"/>
                    <a:pt x="4066180" y="698041"/>
                  </a:cubicBezTo>
                  <a:cubicBezTo>
                    <a:pt x="4529204" y="637092"/>
                    <a:pt x="4988829" y="446008"/>
                    <a:pt x="5319925" y="118596"/>
                  </a:cubicBezTo>
                  <a:lnTo>
                    <a:pt x="5319925" y="186876"/>
                  </a:lnTo>
                  <a:lnTo>
                    <a:pt x="5320127" y="1871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2457912" y="3370611"/>
              <a:ext cx="5320357" cy="815468"/>
            </a:xfrm>
            <a:custGeom>
              <a:rect b="b" l="l" r="r" t="t"/>
              <a:pathLst>
                <a:path extrusionOk="0" h="815468" w="5320357">
                  <a:moveTo>
                    <a:pt x="5320358" y="286408"/>
                  </a:moveTo>
                  <a:cubicBezTo>
                    <a:pt x="4970033" y="592512"/>
                    <a:pt x="4517979" y="756574"/>
                    <a:pt x="4063213" y="803289"/>
                  </a:cubicBezTo>
                  <a:cubicBezTo>
                    <a:pt x="3585250" y="850733"/>
                    <a:pt x="3102714" y="756088"/>
                    <a:pt x="2660983" y="579910"/>
                  </a:cubicBezTo>
                  <a:cubicBezTo>
                    <a:pt x="2438052" y="493761"/>
                    <a:pt x="2231152" y="374617"/>
                    <a:pt x="2013283" y="281138"/>
                  </a:cubicBezTo>
                  <a:cubicBezTo>
                    <a:pt x="1796303" y="185825"/>
                    <a:pt x="1572672" y="102425"/>
                    <a:pt x="1340804" y="52706"/>
                  </a:cubicBezTo>
                  <a:cubicBezTo>
                    <a:pt x="1109624" y="2760"/>
                    <a:pt x="867218" y="-10072"/>
                    <a:pt x="635807" y="44229"/>
                  </a:cubicBezTo>
                  <a:cubicBezTo>
                    <a:pt x="403481" y="96009"/>
                    <a:pt x="190400" y="212401"/>
                    <a:pt x="0" y="353538"/>
                  </a:cubicBezTo>
                  <a:cubicBezTo>
                    <a:pt x="189254" y="210798"/>
                    <a:pt x="401416" y="92345"/>
                    <a:pt x="634430" y="38270"/>
                  </a:cubicBezTo>
                  <a:cubicBezTo>
                    <a:pt x="866760" y="-18322"/>
                    <a:pt x="1110769" y="-7550"/>
                    <a:pt x="1343326" y="40562"/>
                  </a:cubicBezTo>
                  <a:cubicBezTo>
                    <a:pt x="1577028" y="88447"/>
                    <a:pt x="1802011" y="170243"/>
                    <a:pt x="2020609" y="263953"/>
                  </a:cubicBezTo>
                  <a:cubicBezTo>
                    <a:pt x="2240342" y="356060"/>
                    <a:pt x="2448132" y="473367"/>
                    <a:pt x="2669929" y="556540"/>
                  </a:cubicBezTo>
                  <a:cubicBezTo>
                    <a:pt x="3110284" y="727913"/>
                    <a:pt x="3588692" y="816810"/>
                    <a:pt x="4059084" y="765965"/>
                  </a:cubicBezTo>
                  <a:cubicBezTo>
                    <a:pt x="4520732" y="715324"/>
                    <a:pt x="4982178" y="536376"/>
                    <a:pt x="5319913" y="219505"/>
                  </a:cubicBezTo>
                  <a:lnTo>
                    <a:pt x="5319913" y="286178"/>
                  </a:lnTo>
                  <a:lnTo>
                    <a:pt x="5320358" y="28640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2457912" y="3406624"/>
              <a:ext cx="5320357" cy="880009"/>
            </a:xfrm>
            <a:custGeom>
              <a:rect b="b" l="l" r="r" t="t"/>
              <a:pathLst>
                <a:path extrusionOk="0" h="880009" w="5320357">
                  <a:moveTo>
                    <a:pt x="5320358" y="386489"/>
                  </a:moveTo>
                  <a:cubicBezTo>
                    <a:pt x="4963880" y="682751"/>
                    <a:pt x="4509761" y="836014"/>
                    <a:pt x="4055157" y="872689"/>
                  </a:cubicBezTo>
                  <a:cubicBezTo>
                    <a:pt x="3575859" y="909568"/>
                    <a:pt x="3095387" y="804397"/>
                    <a:pt x="2657339" y="618131"/>
                  </a:cubicBezTo>
                  <a:cubicBezTo>
                    <a:pt x="2435988" y="527170"/>
                    <a:pt x="2231638" y="403216"/>
                    <a:pt x="2015792" y="304924"/>
                  </a:cubicBezTo>
                  <a:cubicBezTo>
                    <a:pt x="1800878" y="204801"/>
                    <a:pt x="1579089" y="116362"/>
                    <a:pt x="1348135" y="61599"/>
                  </a:cubicBezTo>
                  <a:cubicBezTo>
                    <a:pt x="1118100" y="6613"/>
                    <a:pt x="875921" y="-11717"/>
                    <a:pt x="642911" y="37545"/>
                  </a:cubicBezTo>
                  <a:cubicBezTo>
                    <a:pt x="409436" y="84285"/>
                    <a:pt x="193606" y="195863"/>
                    <a:pt x="0" y="332876"/>
                  </a:cubicBezTo>
                  <a:cubicBezTo>
                    <a:pt x="192460" y="194260"/>
                    <a:pt x="407375" y="80390"/>
                    <a:pt x="641765" y="31355"/>
                  </a:cubicBezTo>
                  <a:cubicBezTo>
                    <a:pt x="875237" y="-20193"/>
                    <a:pt x="1119246" y="-3928"/>
                    <a:pt x="1351114" y="49228"/>
                  </a:cubicBezTo>
                  <a:cubicBezTo>
                    <a:pt x="1583902" y="102384"/>
                    <a:pt x="1807273" y="189220"/>
                    <a:pt x="2023808" y="287739"/>
                  </a:cubicBezTo>
                  <a:cubicBezTo>
                    <a:pt x="2241718" y="384886"/>
                    <a:pt x="2446999" y="506549"/>
                    <a:pt x="2666933" y="594761"/>
                  </a:cubicBezTo>
                  <a:cubicBezTo>
                    <a:pt x="3103888" y="775980"/>
                    <a:pt x="3580433" y="875442"/>
                    <a:pt x="4052202" y="835123"/>
                  </a:cubicBezTo>
                  <a:cubicBezTo>
                    <a:pt x="4512959" y="795006"/>
                    <a:pt x="4975984" y="627523"/>
                    <a:pt x="5320358" y="321193"/>
                  </a:cubicBezTo>
                  <a:lnTo>
                    <a:pt x="5320358" y="386262"/>
                  </a:lnTo>
                  <a:lnTo>
                    <a:pt x="5320358" y="3864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458142" y="3441818"/>
              <a:ext cx="5320126" cy="946140"/>
            </a:xfrm>
            <a:custGeom>
              <a:rect b="b" l="l" r="r" t="t"/>
              <a:pathLst>
                <a:path extrusionOk="0" h="946140" w="5320126">
                  <a:moveTo>
                    <a:pt x="5320127" y="486936"/>
                  </a:moveTo>
                  <a:cubicBezTo>
                    <a:pt x="4957456" y="773575"/>
                    <a:pt x="4501029" y="915826"/>
                    <a:pt x="4047154" y="942423"/>
                  </a:cubicBezTo>
                  <a:cubicBezTo>
                    <a:pt x="3566479" y="968776"/>
                    <a:pt x="3087829" y="853080"/>
                    <a:pt x="2653668" y="656949"/>
                  </a:cubicBezTo>
                  <a:cubicBezTo>
                    <a:pt x="2434178" y="560940"/>
                    <a:pt x="2232298" y="432634"/>
                    <a:pt x="2018517" y="329302"/>
                  </a:cubicBezTo>
                  <a:cubicBezTo>
                    <a:pt x="1805464" y="224366"/>
                    <a:pt x="1585501" y="130883"/>
                    <a:pt x="1355466" y="71084"/>
                  </a:cubicBezTo>
                  <a:cubicBezTo>
                    <a:pt x="1126346" y="10828"/>
                    <a:pt x="884398" y="-12542"/>
                    <a:pt x="650012" y="31449"/>
                  </a:cubicBezTo>
                  <a:cubicBezTo>
                    <a:pt x="415164" y="73148"/>
                    <a:pt x="196812" y="180145"/>
                    <a:pt x="0" y="313032"/>
                  </a:cubicBezTo>
                  <a:cubicBezTo>
                    <a:pt x="195666" y="178542"/>
                    <a:pt x="413330" y="69250"/>
                    <a:pt x="648866" y="25259"/>
                  </a:cubicBezTo>
                  <a:cubicBezTo>
                    <a:pt x="883710" y="-21250"/>
                    <a:pt x="1127723" y="286"/>
                    <a:pt x="1358446" y="58713"/>
                  </a:cubicBezTo>
                  <a:cubicBezTo>
                    <a:pt x="1590306" y="116909"/>
                    <a:pt x="1811860" y="208785"/>
                    <a:pt x="2026572" y="312348"/>
                  </a:cubicBezTo>
                  <a:cubicBezTo>
                    <a:pt x="2242621" y="414304"/>
                    <a:pt x="2445149" y="540780"/>
                    <a:pt x="2663504" y="634036"/>
                  </a:cubicBezTo>
                  <a:cubicBezTo>
                    <a:pt x="3096775" y="825108"/>
                    <a:pt x="3571499" y="935095"/>
                    <a:pt x="4044846" y="905059"/>
                  </a:cubicBezTo>
                  <a:cubicBezTo>
                    <a:pt x="4504470" y="875305"/>
                    <a:pt x="4969114" y="719250"/>
                    <a:pt x="5320127" y="423238"/>
                  </a:cubicBezTo>
                  <a:lnTo>
                    <a:pt x="5320127" y="48693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2458142" y="3476917"/>
              <a:ext cx="5320369" cy="1014061"/>
            </a:xfrm>
            <a:custGeom>
              <a:rect b="b" l="l" r="r" t="t"/>
              <a:pathLst>
                <a:path extrusionOk="0" h="1014061" w="5320369">
                  <a:moveTo>
                    <a:pt x="5320127" y="587238"/>
                  </a:moveTo>
                  <a:cubicBezTo>
                    <a:pt x="4951262" y="864251"/>
                    <a:pt x="4492771" y="995977"/>
                    <a:pt x="4039138" y="1012736"/>
                  </a:cubicBezTo>
                  <a:cubicBezTo>
                    <a:pt x="3557290" y="1028524"/>
                    <a:pt x="3080502" y="902061"/>
                    <a:pt x="2649741" y="696295"/>
                  </a:cubicBezTo>
                  <a:cubicBezTo>
                    <a:pt x="2432114" y="595253"/>
                    <a:pt x="2232744" y="462374"/>
                    <a:pt x="2020824" y="354232"/>
                  </a:cubicBezTo>
                  <a:cubicBezTo>
                    <a:pt x="1809796" y="244483"/>
                    <a:pt x="1591439" y="146191"/>
                    <a:pt x="1362571" y="80895"/>
                  </a:cubicBezTo>
                  <a:cubicBezTo>
                    <a:pt x="1134597" y="15594"/>
                    <a:pt x="892648" y="-13277"/>
                    <a:pt x="657112" y="25905"/>
                  </a:cubicBezTo>
                  <a:cubicBezTo>
                    <a:pt x="421122" y="62565"/>
                    <a:pt x="200022" y="164751"/>
                    <a:pt x="0" y="293514"/>
                  </a:cubicBezTo>
                  <a:cubicBezTo>
                    <a:pt x="198876" y="163144"/>
                    <a:pt x="419289" y="58666"/>
                    <a:pt x="656197" y="19719"/>
                  </a:cubicBezTo>
                  <a:cubicBezTo>
                    <a:pt x="892417" y="-21523"/>
                    <a:pt x="1136200" y="5284"/>
                    <a:pt x="1366008" y="68977"/>
                  </a:cubicBezTo>
                  <a:cubicBezTo>
                    <a:pt x="1596945" y="132443"/>
                    <a:pt x="1816920" y="229363"/>
                    <a:pt x="2029527" y="337505"/>
                  </a:cubicBezTo>
                  <a:cubicBezTo>
                    <a:pt x="2243511" y="444274"/>
                    <a:pt x="2443772" y="575579"/>
                    <a:pt x="2660509" y="673625"/>
                  </a:cubicBezTo>
                  <a:cubicBezTo>
                    <a:pt x="3090136" y="874574"/>
                    <a:pt x="3563241" y="995086"/>
                    <a:pt x="4038005" y="975372"/>
                  </a:cubicBezTo>
                  <a:cubicBezTo>
                    <a:pt x="4496698" y="955658"/>
                    <a:pt x="4963164" y="811099"/>
                    <a:pt x="5320370" y="525152"/>
                  </a:cubicBezTo>
                  <a:lnTo>
                    <a:pt x="5320370" y="587481"/>
                  </a:lnTo>
                  <a:lnTo>
                    <a:pt x="5320127" y="587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"/>
          <p:cNvSpPr txBox="1"/>
          <p:nvPr>
            <p:ph type="title"/>
          </p:nvPr>
        </p:nvSpPr>
        <p:spPr>
          <a:xfrm>
            <a:off x="766950" y="679800"/>
            <a:ext cx="10658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93" name="Google Shape;193;p9"/>
          <p:cNvSpPr txBox="1"/>
          <p:nvPr>
            <p:ph idx="1" type="body"/>
          </p:nvPr>
        </p:nvSpPr>
        <p:spPr>
          <a:xfrm>
            <a:off x="934500" y="3451362"/>
            <a:ext cx="3147300" cy="242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94" name="Google Shape;19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9"/>
          <p:cNvSpPr txBox="1"/>
          <p:nvPr>
            <p:ph idx="2" type="subTitle"/>
          </p:nvPr>
        </p:nvSpPr>
        <p:spPr>
          <a:xfrm>
            <a:off x="934500" y="1924277"/>
            <a:ext cx="3147300" cy="152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6" name="Google Shape;196;p9"/>
          <p:cNvSpPr txBox="1"/>
          <p:nvPr>
            <p:ph idx="3" type="body"/>
          </p:nvPr>
        </p:nvSpPr>
        <p:spPr>
          <a:xfrm>
            <a:off x="4522350" y="3451375"/>
            <a:ext cx="3147300" cy="242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97" name="Google Shape;197;p9"/>
          <p:cNvSpPr txBox="1"/>
          <p:nvPr>
            <p:ph idx="4" type="subTitle"/>
          </p:nvPr>
        </p:nvSpPr>
        <p:spPr>
          <a:xfrm>
            <a:off x="4522350" y="1924289"/>
            <a:ext cx="3147300" cy="152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8" name="Google Shape;198;p9"/>
          <p:cNvSpPr txBox="1"/>
          <p:nvPr>
            <p:ph idx="5" type="body"/>
          </p:nvPr>
        </p:nvSpPr>
        <p:spPr>
          <a:xfrm>
            <a:off x="8110200" y="3451362"/>
            <a:ext cx="3147300" cy="242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99" name="Google Shape;199;p9"/>
          <p:cNvSpPr txBox="1"/>
          <p:nvPr>
            <p:ph idx="6" type="subTitle"/>
          </p:nvPr>
        </p:nvSpPr>
        <p:spPr>
          <a:xfrm>
            <a:off x="8110200" y="1924277"/>
            <a:ext cx="3147300" cy="152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0" name="Google Shape;200;p9"/>
          <p:cNvSpPr/>
          <p:nvPr/>
        </p:nvSpPr>
        <p:spPr>
          <a:xfrm>
            <a:off x="11117834" y="116199"/>
            <a:ext cx="986905" cy="987528"/>
          </a:xfrm>
          <a:custGeom>
            <a:rect b="b" l="l" r="r" t="t"/>
            <a:pathLst>
              <a:path extrusionOk="0" h="814456" w="813942">
                <a:moveTo>
                  <a:pt x="650794" y="75589"/>
                </a:moveTo>
                <a:cubicBezTo>
                  <a:pt x="629743" y="59303"/>
                  <a:pt x="599545" y="62900"/>
                  <a:pt x="583352" y="83833"/>
                </a:cubicBezTo>
                <a:lnTo>
                  <a:pt x="476158" y="252265"/>
                </a:lnTo>
                <a:lnTo>
                  <a:pt x="530119" y="60133"/>
                </a:lnTo>
                <a:cubicBezTo>
                  <a:pt x="533722" y="40625"/>
                  <a:pt x="524937" y="21626"/>
                  <a:pt x="509231" y="11330"/>
                </a:cubicBezTo>
                <a:cubicBezTo>
                  <a:pt x="503968" y="7899"/>
                  <a:pt x="497856" y="5365"/>
                  <a:pt x="491298" y="4148"/>
                </a:cubicBezTo>
                <a:lnTo>
                  <a:pt x="471786" y="819"/>
                </a:lnTo>
                <a:cubicBezTo>
                  <a:pt x="445594" y="-4015"/>
                  <a:pt x="420496" y="13037"/>
                  <a:pt x="415679" y="39041"/>
                </a:cubicBezTo>
                <a:lnTo>
                  <a:pt x="404546" y="300258"/>
                </a:lnTo>
                <a:lnTo>
                  <a:pt x="336781" y="45949"/>
                </a:lnTo>
                <a:cubicBezTo>
                  <a:pt x="332247" y="33526"/>
                  <a:pt x="322895" y="23740"/>
                  <a:pt x="311723" y="18596"/>
                </a:cubicBezTo>
                <a:cubicBezTo>
                  <a:pt x="300550" y="13449"/>
                  <a:pt x="287434" y="12837"/>
                  <a:pt x="274925" y="17410"/>
                </a:cubicBezTo>
                <a:lnTo>
                  <a:pt x="256101" y="23975"/>
                </a:lnTo>
                <a:cubicBezTo>
                  <a:pt x="231125" y="33113"/>
                  <a:pt x="218170" y="60745"/>
                  <a:pt x="227238" y="85588"/>
                </a:cubicBezTo>
                <a:lnTo>
                  <a:pt x="356009" y="327285"/>
                </a:lnTo>
                <a:lnTo>
                  <a:pt x="153077" y="140268"/>
                </a:lnTo>
                <a:cubicBezTo>
                  <a:pt x="132027" y="124210"/>
                  <a:pt x="101989" y="128492"/>
                  <a:pt x="85837" y="149651"/>
                </a:cubicBezTo>
                <a:lnTo>
                  <a:pt x="73774" y="165245"/>
                </a:lnTo>
                <a:cubicBezTo>
                  <a:pt x="57622" y="186407"/>
                  <a:pt x="61549" y="216534"/>
                  <a:pt x="82599" y="232597"/>
                </a:cubicBezTo>
                <a:lnTo>
                  <a:pt x="284398" y="346067"/>
                </a:lnTo>
                <a:lnTo>
                  <a:pt x="60496" y="281986"/>
                </a:lnTo>
                <a:cubicBezTo>
                  <a:pt x="34507" y="277041"/>
                  <a:pt x="9166" y="294390"/>
                  <a:pt x="4187" y="320548"/>
                </a:cubicBezTo>
                <a:lnTo>
                  <a:pt x="867" y="340072"/>
                </a:lnTo>
                <a:cubicBezTo>
                  <a:pt x="-4112" y="366231"/>
                  <a:pt x="12850" y="391560"/>
                  <a:pt x="38839" y="396507"/>
                </a:cubicBezTo>
                <a:lnTo>
                  <a:pt x="300955" y="409274"/>
                </a:lnTo>
                <a:lnTo>
                  <a:pt x="44830" y="475316"/>
                </a:lnTo>
                <a:cubicBezTo>
                  <a:pt x="19934" y="484254"/>
                  <a:pt x="6980" y="511858"/>
                  <a:pt x="15967" y="536928"/>
                </a:cubicBezTo>
                <a:lnTo>
                  <a:pt x="23092" y="555622"/>
                </a:lnTo>
                <a:cubicBezTo>
                  <a:pt x="32078" y="580688"/>
                  <a:pt x="59606" y="593776"/>
                  <a:pt x="84502" y="584838"/>
                </a:cubicBezTo>
                <a:lnTo>
                  <a:pt x="326175" y="457540"/>
                </a:lnTo>
                <a:lnTo>
                  <a:pt x="138382" y="659465"/>
                </a:lnTo>
                <a:cubicBezTo>
                  <a:pt x="122190" y="680394"/>
                  <a:pt x="126116" y="710536"/>
                  <a:pt x="147167" y="726818"/>
                </a:cubicBezTo>
                <a:lnTo>
                  <a:pt x="163116" y="739096"/>
                </a:lnTo>
                <a:cubicBezTo>
                  <a:pt x="184167" y="755385"/>
                  <a:pt x="214042" y="751556"/>
                  <a:pt x="230234" y="730623"/>
                </a:cubicBezTo>
                <a:lnTo>
                  <a:pt x="376857" y="474061"/>
                </a:lnTo>
                <a:lnTo>
                  <a:pt x="283467" y="754325"/>
                </a:lnTo>
                <a:cubicBezTo>
                  <a:pt x="278690" y="780334"/>
                  <a:pt x="296097" y="805473"/>
                  <a:pt x="322248" y="810306"/>
                </a:cubicBezTo>
                <a:lnTo>
                  <a:pt x="341800" y="813638"/>
                </a:lnTo>
                <a:cubicBezTo>
                  <a:pt x="367992" y="818471"/>
                  <a:pt x="393090" y="801420"/>
                  <a:pt x="397867" y="775415"/>
                </a:cubicBezTo>
                <a:lnTo>
                  <a:pt x="421913" y="512020"/>
                </a:lnTo>
                <a:lnTo>
                  <a:pt x="477170" y="768736"/>
                </a:lnTo>
                <a:cubicBezTo>
                  <a:pt x="486238" y="793583"/>
                  <a:pt x="513643" y="806177"/>
                  <a:pt x="538661" y="797044"/>
                </a:cubicBezTo>
                <a:lnTo>
                  <a:pt x="557444" y="790482"/>
                </a:lnTo>
                <a:cubicBezTo>
                  <a:pt x="582461" y="781346"/>
                  <a:pt x="595415" y="753713"/>
                  <a:pt x="586348" y="728870"/>
                </a:cubicBezTo>
                <a:lnTo>
                  <a:pt x="468547" y="479752"/>
                </a:lnTo>
                <a:lnTo>
                  <a:pt x="660509" y="674188"/>
                </a:lnTo>
                <a:cubicBezTo>
                  <a:pt x="681519" y="690247"/>
                  <a:pt x="711596" y="685964"/>
                  <a:pt x="727748" y="664804"/>
                </a:cubicBezTo>
                <a:lnTo>
                  <a:pt x="739812" y="649211"/>
                </a:lnTo>
                <a:cubicBezTo>
                  <a:pt x="755964" y="628047"/>
                  <a:pt x="752037" y="597921"/>
                  <a:pt x="730987" y="581858"/>
                </a:cubicBezTo>
                <a:lnTo>
                  <a:pt x="533357" y="457848"/>
                </a:lnTo>
                <a:lnTo>
                  <a:pt x="753090" y="532471"/>
                </a:lnTo>
                <a:cubicBezTo>
                  <a:pt x="779079" y="537414"/>
                  <a:pt x="804420" y="520068"/>
                  <a:pt x="809399" y="493909"/>
                </a:cubicBezTo>
                <a:lnTo>
                  <a:pt x="813083" y="474615"/>
                </a:lnTo>
                <a:cubicBezTo>
                  <a:pt x="816807" y="454994"/>
                  <a:pt x="808144" y="435539"/>
                  <a:pt x="792640" y="425131"/>
                </a:cubicBezTo>
                <a:cubicBezTo>
                  <a:pt x="787458" y="421666"/>
                  <a:pt x="781548" y="419411"/>
                  <a:pt x="775071" y="418180"/>
                </a:cubicBezTo>
                <a:lnTo>
                  <a:pt x="512591" y="392795"/>
                </a:lnTo>
                <a:lnTo>
                  <a:pt x="768756" y="339141"/>
                </a:lnTo>
                <a:cubicBezTo>
                  <a:pt x="793652" y="330204"/>
                  <a:pt x="806606" y="302596"/>
                  <a:pt x="797619" y="277527"/>
                </a:cubicBezTo>
                <a:lnTo>
                  <a:pt x="791061" y="258725"/>
                </a:lnTo>
                <a:cubicBezTo>
                  <a:pt x="786568" y="246193"/>
                  <a:pt x="777136" y="236652"/>
                  <a:pt x="766044" y="231372"/>
                </a:cubicBezTo>
                <a:cubicBezTo>
                  <a:pt x="754912" y="226088"/>
                  <a:pt x="742119" y="225034"/>
                  <a:pt x="729651" y="229507"/>
                </a:cubicBezTo>
                <a:lnTo>
                  <a:pt x="480003" y="345950"/>
                </a:lnTo>
                <a:lnTo>
                  <a:pt x="675204" y="154992"/>
                </a:lnTo>
                <a:cubicBezTo>
                  <a:pt x="691396" y="134063"/>
                  <a:pt x="687470" y="103922"/>
                  <a:pt x="666420" y="87640"/>
                </a:cubicBezTo>
                <a:lnTo>
                  <a:pt x="650794" y="75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10420349" y="524068"/>
            <a:ext cx="652055" cy="652099"/>
          </a:xfrm>
          <a:custGeom>
            <a:rect b="b" l="l" r="r" t="t"/>
            <a:pathLst>
              <a:path extrusionOk="0" h="537814" w="537777">
                <a:moveTo>
                  <a:pt x="279335" y="63"/>
                </a:moveTo>
                <a:cubicBezTo>
                  <a:pt x="261969" y="-1022"/>
                  <a:pt x="246950" y="11997"/>
                  <a:pt x="245857" y="29250"/>
                </a:cubicBezTo>
                <a:lnTo>
                  <a:pt x="249622" y="159656"/>
                </a:lnTo>
                <a:lnTo>
                  <a:pt x="208371" y="35946"/>
                </a:lnTo>
                <a:cubicBezTo>
                  <a:pt x="203149" y="24073"/>
                  <a:pt x="191450" y="17017"/>
                  <a:pt x="179184" y="17203"/>
                </a:cubicBezTo>
                <a:cubicBezTo>
                  <a:pt x="175095" y="17264"/>
                  <a:pt x="170845" y="18138"/>
                  <a:pt x="166878" y="19879"/>
                </a:cubicBezTo>
                <a:lnTo>
                  <a:pt x="155098" y="25234"/>
                </a:lnTo>
                <a:cubicBezTo>
                  <a:pt x="139148" y="32221"/>
                  <a:pt x="131821" y="50644"/>
                  <a:pt x="138743" y="66473"/>
                </a:cubicBezTo>
                <a:lnTo>
                  <a:pt x="228450" y="211873"/>
                </a:lnTo>
                <a:lnTo>
                  <a:pt x="98586" y="99141"/>
                </a:lnTo>
                <a:cubicBezTo>
                  <a:pt x="91583" y="94085"/>
                  <a:pt x="82960" y="92203"/>
                  <a:pt x="75026" y="93518"/>
                </a:cubicBezTo>
                <a:cubicBezTo>
                  <a:pt x="67092" y="94826"/>
                  <a:pt x="59764" y="99315"/>
                  <a:pt x="54664" y="106371"/>
                </a:cubicBezTo>
                <a:lnTo>
                  <a:pt x="46892" y="116815"/>
                </a:lnTo>
                <a:cubicBezTo>
                  <a:pt x="36731" y="130923"/>
                  <a:pt x="39848" y="150617"/>
                  <a:pt x="53854" y="160729"/>
                </a:cubicBezTo>
                <a:lnTo>
                  <a:pt x="212136" y="244274"/>
                </a:lnTo>
                <a:lnTo>
                  <a:pt x="33776" y="217496"/>
                </a:lnTo>
                <a:cubicBezTo>
                  <a:pt x="16531" y="216512"/>
                  <a:pt x="1836" y="229847"/>
                  <a:pt x="864" y="247217"/>
                </a:cubicBezTo>
                <a:lnTo>
                  <a:pt x="55" y="260070"/>
                </a:lnTo>
                <a:cubicBezTo>
                  <a:pt x="-958" y="277445"/>
                  <a:pt x="12239" y="292293"/>
                  <a:pt x="29484" y="293273"/>
                </a:cubicBezTo>
                <a:lnTo>
                  <a:pt x="180237" y="280691"/>
                </a:lnTo>
                <a:lnTo>
                  <a:pt x="35678" y="328087"/>
                </a:lnTo>
                <a:cubicBezTo>
                  <a:pt x="19809" y="334932"/>
                  <a:pt x="12442" y="353614"/>
                  <a:pt x="19324" y="369588"/>
                </a:cubicBezTo>
                <a:lnTo>
                  <a:pt x="24667" y="381372"/>
                </a:lnTo>
                <a:cubicBezTo>
                  <a:pt x="31590" y="397350"/>
                  <a:pt x="50049" y="404819"/>
                  <a:pt x="65918" y="397974"/>
                </a:cubicBezTo>
                <a:lnTo>
                  <a:pt x="212379" y="308806"/>
                </a:lnTo>
                <a:lnTo>
                  <a:pt x="98060" y="438406"/>
                </a:lnTo>
                <a:cubicBezTo>
                  <a:pt x="87859" y="452368"/>
                  <a:pt x="90935" y="472062"/>
                  <a:pt x="105023" y="482320"/>
                </a:cubicBezTo>
                <a:lnTo>
                  <a:pt x="115710" y="489817"/>
                </a:lnTo>
                <a:cubicBezTo>
                  <a:pt x="129797" y="500080"/>
                  <a:pt x="149430" y="497084"/>
                  <a:pt x="159632" y="483126"/>
                </a:cubicBezTo>
                <a:lnTo>
                  <a:pt x="243711" y="325674"/>
                </a:lnTo>
                <a:lnTo>
                  <a:pt x="216143" y="503743"/>
                </a:lnTo>
                <a:cubicBezTo>
                  <a:pt x="215050" y="520992"/>
                  <a:pt x="228207" y="535865"/>
                  <a:pt x="245573" y="536946"/>
                </a:cubicBezTo>
                <a:lnTo>
                  <a:pt x="258730" y="537751"/>
                </a:lnTo>
                <a:cubicBezTo>
                  <a:pt x="276096" y="538836"/>
                  <a:pt x="290832" y="525818"/>
                  <a:pt x="291924" y="508564"/>
                </a:cubicBezTo>
                <a:lnTo>
                  <a:pt x="277190" y="316036"/>
                </a:lnTo>
                <a:lnTo>
                  <a:pt x="329410" y="501869"/>
                </a:lnTo>
                <a:cubicBezTo>
                  <a:pt x="336333" y="517701"/>
                  <a:pt x="354954" y="524915"/>
                  <a:pt x="370903" y="517936"/>
                </a:cubicBezTo>
                <a:lnTo>
                  <a:pt x="382683" y="512580"/>
                </a:lnTo>
                <a:cubicBezTo>
                  <a:pt x="398633" y="505597"/>
                  <a:pt x="405960" y="487170"/>
                  <a:pt x="399038" y="471342"/>
                </a:cubicBezTo>
                <a:lnTo>
                  <a:pt x="315485" y="320051"/>
                </a:lnTo>
                <a:lnTo>
                  <a:pt x="439438" y="438673"/>
                </a:lnTo>
                <a:cubicBezTo>
                  <a:pt x="453485" y="448790"/>
                  <a:pt x="472916" y="445555"/>
                  <a:pt x="483118" y="431444"/>
                </a:cubicBezTo>
                <a:lnTo>
                  <a:pt x="490890" y="421003"/>
                </a:lnTo>
                <a:cubicBezTo>
                  <a:pt x="501051" y="406892"/>
                  <a:pt x="497933" y="387197"/>
                  <a:pt x="483927" y="377085"/>
                </a:cubicBezTo>
                <a:lnTo>
                  <a:pt x="328884" y="285509"/>
                </a:lnTo>
                <a:lnTo>
                  <a:pt x="504006" y="320318"/>
                </a:lnTo>
                <a:cubicBezTo>
                  <a:pt x="521251" y="321302"/>
                  <a:pt x="535945" y="307968"/>
                  <a:pt x="536917" y="290597"/>
                </a:cubicBezTo>
                <a:lnTo>
                  <a:pt x="537727" y="277744"/>
                </a:lnTo>
                <a:cubicBezTo>
                  <a:pt x="538698" y="260370"/>
                  <a:pt x="525542" y="245521"/>
                  <a:pt x="508256" y="244542"/>
                </a:cubicBezTo>
                <a:lnTo>
                  <a:pt x="355925" y="249897"/>
                </a:lnTo>
                <a:lnTo>
                  <a:pt x="502103" y="209732"/>
                </a:lnTo>
                <a:cubicBezTo>
                  <a:pt x="517972" y="202882"/>
                  <a:pt x="525339" y="184200"/>
                  <a:pt x="518458" y="168226"/>
                </a:cubicBezTo>
                <a:lnTo>
                  <a:pt x="513357" y="156442"/>
                </a:lnTo>
                <a:cubicBezTo>
                  <a:pt x="508175" y="144460"/>
                  <a:pt x="496395" y="137104"/>
                  <a:pt x="484170" y="137165"/>
                </a:cubicBezTo>
                <a:cubicBezTo>
                  <a:pt x="480122" y="137185"/>
                  <a:pt x="476073" y="138129"/>
                  <a:pt x="472106" y="139841"/>
                </a:cubicBezTo>
                <a:lnTo>
                  <a:pt x="320828" y="222313"/>
                </a:lnTo>
                <a:lnTo>
                  <a:pt x="439721" y="99408"/>
                </a:lnTo>
                <a:cubicBezTo>
                  <a:pt x="449923" y="85446"/>
                  <a:pt x="446806" y="65752"/>
                  <a:pt x="432759" y="55494"/>
                </a:cubicBezTo>
                <a:lnTo>
                  <a:pt x="422315" y="47730"/>
                </a:lnTo>
                <a:cubicBezTo>
                  <a:pt x="415312" y="42597"/>
                  <a:pt x="406689" y="40889"/>
                  <a:pt x="398754" y="42103"/>
                </a:cubicBezTo>
                <a:cubicBezTo>
                  <a:pt x="390820" y="43317"/>
                  <a:pt x="383493" y="47442"/>
                  <a:pt x="378393" y="54421"/>
                </a:cubicBezTo>
                <a:lnTo>
                  <a:pt x="286014" y="208926"/>
                </a:lnTo>
                <a:lnTo>
                  <a:pt x="321638" y="34071"/>
                </a:lnTo>
                <a:cubicBezTo>
                  <a:pt x="322731" y="16822"/>
                  <a:pt x="309534" y="1950"/>
                  <a:pt x="292167" y="869"/>
                </a:cubicBezTo>
                <a:lnTo>
                  <a:pt x="279335" y="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11013176" y="1116921"/>
            <a:ext cx="533744" cy="533780"/>
          </a:xfrm>
          <a:custGeom>
            <a:rect b="b" l="l" r="r" t="t"/>
            <a:pathLst>
              <a:path extrusionOk="0" h="537814" w="537777">
                <a:moveTo>
                  <a:pt x="279335" y="63"/>
                </a:moveTo>
                <a:cubicBezTo>
                  <a:pt x="261969" y="-1022"/>
                  <a:pt x="246950" y="11997"/>
                  <a:pt x="245857" y="29250"/>
                </a:cubicBezTo>
                <a:lnTo>
                  <a:pt x="249622" y="159656"/>
                </a:lnTo>
                <a:lnTo>
                  <a:pt x="208371" y="35946"/>
                </a:lnTo>
                <a:cubicBezTo>
                  <a:pt x="203149" y="24073"/>
                  <a:pt x="191450" y="17017"/>
                  <a:pt x="179184" y="17203"/>
                </a:cubicBezTo>
                <a:cubicBezTo>
                  <a:pt x="175095" y="17264"/>
                  <a:pt x="170845" y="18138"/>
                  <a:pt x="166878" y="19879"/>
                </a:cubicBezTo>
                <a:lnTo>
                  <a:pt x="155098" y="25234"/>
                </a:lnTo>
                <a:cubicBezTo>
                  <a:pt x="139148" y="32221"/>
                  <a:pt x="131821" y="50644"/>
                  <a:pt x="138743" y="66473"/>
                </a:cubicBezTo>
                <a:lnTo>
                  <a:pt x="228450" y="211873"/>
                </a:lnTo>
                <a:lnTo>
                  <a:pt x="98586" y="99141"/>
                </a:lnTo>
                <a:cubicBezTo>
                  <a:pt x="91583" y="94085"/>
                  <a:pt x="82960" y="92203"/>
                  <a:pt x="75026" y="93518"/>
                </a:cubicBezTo>
                <a:cubicBezTo>
                  <a:pt x="67092" y="94826"/>
                  <a:pt x="59764" y="99315"/>
                  <a:pt x="54664" y="106371"/>
                </a:cubicBezTo>
                <a:lnTo>
                  <a:pt x="46892" y="116815"/>
                </a:lnTo>
                <a:cubicBezTo>
                  <a:pt x="36731" y="130923"/>
                  <a:pt x="39848" y="150617"/>
                  <a:pt x="53854" y="160729"/>
                </a:cubicBezTo>
                <a:lnTo>
                  <a:pt x="212136" y="244274"/>
                </a:lnTo>
                <a:lnTo>
                  <a:pt x="33776" y="217496"/>
                </a:lnTo>
                <a:cubicBezTo>
                  <a:pt x="16531" y="216512"/>
                  <a:pt x="1836" y="229847"/>
                  <a:pt x="864" y="247217"/>
                </a:cubicBezTo>
                <a:lnTo>
                  <a:pt x="55" y="260070"/>
                </a:lnTo>
                <a:cubicBezTo>
                  <a:pt x="-958" y="277445"/>
                  <a:pt x="12239" y="292293"/>
                  <a:pt x="29484" y="293273"/>
                </a:cubicBezTo>
                <a:lnTo>
                  <a:pt x="180237" y="280691"/>
                </a:lnTo>
                <a:lnTo>
                  <a:pt x="35678" y="328087"/>
                </a:lnTo>
                <a:cubicBezTo>
                  <a:pt x="19809" y="334932"/>
                  <a:pt x="12442" y="353614"/>
                  <a:pt x="19324" y="369588"/>
                </a:cubicBezTo>
                <a:lnTo>
                  <a:pt x="24667" y="381372"/>
                </a:lnTo>
                <a:cubicBezTo>
                  <a:pt x="31590" y="397350"/>
                  <a:pt x="50049" y="404819"/>
                  <a:pt x="65918" y="397974"/>
                </a:cubicBezTo>
                <a:lnTo>
                  <a:pt x="212379" y="308806"/>
                </a:lnTo>
                <a:lnTo>
                  <a:pt x="98060" y="438406"/>
                </a:lnTo>
                <a:cubicBezTo>
                  <a:pt x="87859" y="452368"/>
                  <a:pt x="90935" y="472062"/>
                  <a:pt x="105023" y="482320"/>
                </a:cubicBezTo>
                <a:lnTo>
                  <a:pt x="115710" y="489817"/>
                </a:lnTo>
                <a:cubicBezTo>
                  <a:pt x="129797" y="500080"/>
                  <a:pt x="149430" y="497084"/>
                  <a:pt x="159632" y="483126"/>
                </a:cubicBezTo>
                <a:lnTo>
                  <a:pt x="243711" y="325674"/>
                </a:lnTo>
                <a:lnTo>
                  <a:pt x="216143" y="503743"/>
                </a:lnTo>
                <a:cubicBezTo>
                  <a:pt x="215050" y="520992"/>
                  <a:pt x="228207" y="535865"/>
                  <a:pt x="245573" y="536946"/>
                </a:cubicBezTo>
                <a:lnTo>
                  <a:pt x="258730" y="537751"/>
                </a:lnTo>
                <a:cubicBezTo>
                  <a:pt x="276096" y="538836"/>
                  <a:pt x="290832" y="525818"/>
                  <a:pt x="291924" y="508564"/>
                </a:cubicBezTo>
                <a:lnTo>
                  <a:pt x="277190" y="316036"/>
                </a:lnTo>
                <a:lnTo>
                  <a:pt x="329410" y="501869"/>
                </a:lnTo>
                <a:cubicBezTo>
                  <a:pt x="336333" y="517701"/>
                  <a:pt x="354954" y="524915"/>
                  <a:pt x="370903" y="517936"/>
                </a:cubicBezTo>
                <a:lnTo>
                  <a:pt x="382683" y="512580"/>
                </a:lnTo>
                <a:cubicBezTo>
                  <a:pt x="398633" y="505597"/>
                  <a:pt x="405960" y="487170"/>
                  <a:pt x="399038" y="471342"/>
                </a:cubicBezTo>
                <a:lnTo>
                  <a:pt x="315485" y="320051"/>
                </a:lnTo>
                <a:lnTo>
                  <a:pt x="439438" y="438673"/>
                </a:lnTo>
                <a:cubicBezTo>
                  <a:pt x="453485" y="448790"/>
                  <a:pt x="472916" y="445555"/>
                  <a:pt x="483118" y="431444"/>
                </a:cubicBezTo>
                <a:lnTo>
                  <a:pt x="490890" y="421003"/>
                </a:lnTo>
                <a:cubicBezTo>
                  <a:pt x="501051" y="406892"/>
                  <a:pt x="497933" y="387197"/>
                  <a:pt x="483927" y="377085"/>
                </a:cubicBezTo>
                <a:lnTo>
                  <a:pt x="328884" y="285509"/>
                </a:lnTo>
                <a:lnTo>
                  <a:pt x="504006" y="320318"/>
                </a:lnTo>
                <a:cubicBezTo>
                  <a:pt x="521251" y="321302"/>
                  <a:pt x="535945" y="307968"/>
                  <a:pt x="536917" y="290597"/>
                </a:cubicBezTo>
                <a:lnTo>
                  <a:pt x="537727" y="277744"/>
                </a:lnTo>
                <a:cubicBezTo>
                  <a:pt x="538698" y="260370"/>
                  <a:pt x="525542" y="245521"/>
                  <a:pt x="508256" y="244542"/>
                </a:cubicBezTo>
                <a:lnTo>
                  <a:pt x="355925" y="249897"/>
                </a:lnTo>
                <a:lnTo>
                  <a:pt x="502103" y="209732"/>
                </a:lnTo>
                <a:cubicBezTo>
                  <a:pt x="517972" y="202882"/>
                  <a:pt x="525339" y="184200"/>
                  <a:pt x="518458" y="168226"/>
                </a:cubicBezTo>
                <a:lnTo>
                  <a:pt x="513357" y="156442"/>
                </a:lnTo>
                <a:cubicBezTo>
                  <a:pt x="508175" y="144460"/>
                  <a:pt x="496395" y="137104"/>
                  <a:pt x="484170" y="137165"/>
                </a:cubicBezTo>
                <a:cubicBezTo>
                  <a:pt x="480122" y="137185"/>
                  <a:pt x="476073" y="138129"/>
                  <a:pt x="472106" y="139841"/>
                </a:cubicBezTo>
                <a:lnTo>
                  <a:pt x="320828" y="222313"/>
                </a:lnTo>
                <a:lnTo>
                  <a:pt x="439721" y="99408"/>
                </a:lnTo>
                <a:cubicBezTo>
                  <a:pt x="449923" y="85446"/>
                  <a:pt x="446806" y="65752"/>
                  <a:pt x="432759" y="55494"/>
                </a:cubicBezTo>
                <a:lnTo>
                  <a:pt x="422315" y="47730"/>
                </a:lnTo>
                <a:cubicBezTo>
                  <a:pt x="415312" y="42597"/>
                  <a:pt x="406689" y="40889"/>
                  <a:pt x="398754" y="42103"/>
                </a:cubicBezTo>
                <a:cubicBezTo>
                  <a:pt x="390820" y="43317"/>
                  <a:pt x="383493" y="47442"/>
                  <a:pt x="378393" y="54421"/>
                </a:cubicBezTo>
                <a:lnTo>
                  <a:pt x="286014" y="208926"/>
                </a:lnTo>
                <a:lnTo>
                  <a:pt x="321638" y="34071"/>
                </a:lnTo>
                <a:cubicBezTo>
                  <a:pt x="322731" y="16822"/>
                  <a:pt x="309534" y="1950"/>
                  <a:pt x="292167" y="869"/>
                </a:cubicBezTo>
                <a:lnTo>
                  <a:pt x="279335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TLE_AND_TWO_COLUMNS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"/>
          <p:cNvSpPr txBox="1"/>
          <p:nvPr>
            <p:ph type="title"/>
          </p:nvPr>
        </p:nvSpPr>
        <p:spPr>
          <a:xfrm>
            <a:off x="766950" y="679800"/>
            <a:ext cx="10658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05" name="Google Shape;205;p10"/>
          <p:cNvSpPr txBox="1"/>
          <p:nvPr>
            <p:ph idx="1" type="body"/>
          </p:nvPr>
        </p:nvSpPr>
        <p:spPr>
          <a:xfrm>
            <a:off x="507750" y="4353503"/>
            <a:ext cx="2243700" cy="88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6" name="Google Shape;206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10"/>
          <p:cNvSpPr txBox="1"/>
          <p:nvPr>
            <p:ph idx="2" type="subTitle"/>
          </p:nvPr>
        </p:nvSpPr>
        <p:spPr>
          <a:xfrm>
            <a:off x="507750" y="2393550"/>
            <a:ext cx="2113500" cy="6153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4000">
                <a:solidFill>
                  <a:schemeClr val="accent2"/>
                </a:solidFill>
                <a:latin typeface="Twinkle Star"/>
                <a:ea typeface="Twinkle Star"/>
                <a:cs typeface="Twinkle Star"/>
                <a:sym typeface="Twinkle St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8" name="Google Shape;208;p10"/>
          <p:cNvSpPr txBox="1"/>
          <p:nvPr>
            <p:ph idx="3" type="body"/>
          </p:nvPr>
        </p:nvSpPr>
        <p:spPr>
          <a:xfrm>
            <a:off x="2757261" y="4353501"/>
            <a:ext cx="2243700" cy="88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9" name="Google Shape;209;p10"/>
          <p:cNvSpPr txBox="1"/>
          <p:nvPr>
            <p:ph idx="4" type="subTitle"/>
          </p:nvPr>
        </p:nvSpPr>
        <p:spPr>
          <a:xfrm>
            <a:off x="2773538" y="2393550"/>
            <a:ext cx="2113500" cy="6153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4000">
                <a:solidFill>
                  <a:schemeClr val="accent2"/>
                </a:solidFill>
                <a:latin typeface="Twinkle Star"/>
                <a:ea typeface="Twinkle Star"/>
                <a:cs typeface="Twinkle Star"/>
                <a:sym typeface="Twinkle St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0" name="Google Shape;210;p10"/>
          <p:cNvSpPr txBox="1"/>
          <p:nvPr>
            <p:ph idx="5" type="body"/>
          </p:nvPr>
        </p:nvSpPr>
        <p:spPr>
          <a:xfrm>
            <a:off x="5006772" y="4353517"/>
            <a:ext cx="2243700" cy="88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1" name="Google Shape;211;p10"/>
          <p:cNvSpPr txBox="1"/>
          <p:nvPr>
            <p:ph idx="6" type="subTitle"/>
          </p:nvPr>
        </p:nvSpPr>
        <p:spPr>
          <a:xfrm>
            <a:off x="5039326" y="2393550"/>
            <a:ext cx="2113500" cy="6153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4000">
                <a:solidFill>
                  <a:schemeClr val="accent2"/>
                </a:solidFill>
                <a:latin typeface="Twinkle Star"/>
                <a:ea typeface="Twinkle Star"/>
                <a:cs typeface="Twinkle Star"/>
                <a:sym typeface="Twinkle St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2" name="Google Shape;212;p10"/>
          <p:cNvSpPr txBox="1"/>
          <p:nvPr>
            <p:ph idx="7" type="body"/>
          </p:nvPr>
        </p:nvSpPr>
        <p:spPr>
          <a:xfrm>
            <a:off x="7256283" y="4353525"/>
            <a:ext cx="2243700" cy="88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3" name="Google Shape;213;p10"/>
          <p:cNvSpPr txBox="1"/>
          <p:nvPr>
            <p:ph idx="8" type="subTitle"/>
          </p:nvPr>
        </p:nvSpPr>
        <p:spPr>
          <a:xfrm>
            <a:off x="7305113" y="2393575"/>
            <a:ext cx="2113500" cy="6153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4000">
                <a:solidFill>
                  <a:schemeClr val="accent2"/>
                </a:solidFill>
                <a:latin typeface="Twinkle Star"/>
                <a:ea typeface="Twinkle Star"/>
                <a:cs typeface="Twinkle Star"/>
                <a:sym typeface="Twinkle St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4" name="Google Shape;214;p10"/>
          <p:cNvSpPr txBox="1"/>
          <p:nvPr>
            <p:ph idx="9" type="body"/>
          </p:nvPr>
        </p:nvSpPr>
        <p:spPr>
          <a:xfrm>
            <a:off x="9505794" y="4353491"/>
            <a:ext cx="2243700" cy="88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5" name="Google Shape;215;p10"/>
          <p:cNvSpPr txBox="1"/>
          <p:nvPr>
            <p:ph idx="13" type="subTitle"/>
          </p:nvPr>
        </p:nvSpPr>
        <p:spPr>
          <a:xfrm>
            <a:off x="9570901" y="2393550"/>
            <a:ext cx="2113500" cy="6153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4000">
                <a:solidFill>
                  <a:schemeClr val="accent2"/>
                </a:solidFill>
                <a:latin typeface="Twinkle Star"/>
                <a:ea typeface="Twinkle Star"/>
                <a:cs typeface="Twinkle Star"/>
                <a:sym typeface="Twinkle Sta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" name="Google Shape;216;p10"/>
          <p:cNvSpPr txBox="1"/>
          <p:nvPr>
            <p:ph idx="14" type="subTitle"/>
          </p:nvPr>
        </p:nvSpPr>
        <p:spPr>
          <a:xfrm>
            <a:off x="507750" y="3899013"/>
            <a:ext cx="2243700" cy="530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1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7" name="Google Shape;217;p10"/>
          <p:cNvSpPr txBox="1"/>
          <p:nvPr>
            <p:ph idx="15" type="subTitle"/>
          </p:nvPr>
        </p:nvSpPr>
        <p:spPr>
          <a:xfrm>
            <a:off x="2757261" y="3899000"/>
            <a:ext cx="2243700" cy="530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1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8" name="Google Shape;218;p10"/>
          <p:cNvSpPr txBox="1"/>
          <p:nvPr>
            <p:ph idx="16" type="subTitle"/>
          </p:nvPr>
        </p:nvSpPr>
        <p:spPr>
          <a:xfrm>
            <a:off x="5006771" y="3899013"/>
            <a:ext cx="2243700" cy="530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1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9" name="Google Shape;219;p10"/>
          <p:cNvSpPr txBox="1"/>
          <p:nvPr>
            <p:ph idx="17" type="subTitle"/>
          </p:nvPr>
        </p:nvSpPr>
        <p:spPr>
          <a:xfrm>
            <a:off x="7256282" y="3899000"/>
            <a:ext cx="2243700" cy="530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1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0" name="Google Shape;220;p10"/>
          <p:cNvSpPr txBox="1"/>
          <p:nvPr>
            <p:ph idx="18" type="subTitle"/>
          </p:nvPr>
        </p:nvSpPr>
        <p:spPr>
          <a:xfrm>
            <a:off x="9505793" y="3898988"/>
            <a:ext cx="2243700" cy="530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1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1" name="Google Shape;221;p10"/>
          <p:cNvSpPr/>
          <p:nvPr/>
        </p:nvSpPr>
        <p:spPr>
          <a:xfrm>
            <a:off x="11117834" y="116199"/>
            <a:ext cx="986905" cy="987528"/>
          </a:xfrm>
          <a:custGeom>
            <a:rect b="b" l="l" r="r" t="t"/>
            <a:pathLst>
              <a:path extrusionOk="0" h="814456" w="813942">
                <a:moveTo>
                  <a:pt x="650794" y="75589"/>
                </a:moveTo>
                <a:cubicBezTo>
                  <a:pt x="629743" y="59303"/>
                  <a:pt x="599545" y="62900"/>
                  <a:pt x="583352" y="83833"/>
                </a:cubicBezTo>
                <a:lnTo>
                  <a:pt x="476158" y="252265"/>
                </a:lnTo>
                <a:lnTo>
                  <a:pt x="530119" y="60133"/>
                </a:lnTo>
                <a:cubicBezTo>
                  <a:pt x="533722" y="40625"/>
                  <a:pt x="524937" y="21626"/>
                  <a:pt x="509231" y="11330"/>
                </a:cubicBezTo>
                <a:cubicBezTo>
                  <a:pt x="503968" y="7899"/>
                  <a:pt x="497856" y="5365"/>
                  <a:pt x="491298" y="4148"/>
                </a:cubicBezTo>
                <a:lnTo>
                  <a:pt x="471786" y="819"/>
                </a:lnTo>
                <a:cubicBezTo>
                  <a:pt x="445594" y="-4015"/>
                  <a:pt x="420496" y="13037"/>
                  <a:pt x="415679" y="39041"/>
                </a:cubicBezTo>
                <a:lnTo>
                  <a:pt x="404546" y="300258"/>
                </a:lnTo>
                <a:lnTo>
                  <a:pt x="336781" y="45949"/>
                </a:lnTo>
                <a:cubicBezTo>
                  <a:pt x="332247" y="33526"/>
                  <a:pt x="322895" y="23740"/>
                  <a:pt x="311723" y="18596"/>
                </a:cubicBezTo>
                <a:cubicBezTo>
                  <a:pt x="300550" y="13449"/>
                  <a:pt x="287434" y="12837"/>
                  <a:pt x="274925" y="17410"/>
                </a:cubicBezTo>
                <a:lnTo>
                  <a:pt x="256101" y="23975"/>
                </a:lnTo>
                <a:cubicBezTo>
                  <a:pt x="231125" y="33113"/>
                  <a:pt x="218170" y="60745"/>
                  <a:pt x="227238" y="85588"/>
                </a:cubicBezTo>
                <a:lnTo>
                  <a:pt x="356009" y="327285"/>
                </a:lnTo>
                <a:lnTo>
                  <a:pt x="153077" y="140268"/>
                </a:lnTo>
                <a:cubicBezTo>
                  <a:pt x="132027" y="124210"/>
                  <a:pt x="101989" y="128492"/>
                  <a:pt x="85837" y="149651"/>
                </a:cubicBezTo>
                <a:lnTo>
                  <a:pt x="73774" y="165245"/>
                </a:lnTo>
                <a:cubicBezTo>
                  <a:pt x="57622" y="186407"/>
                  <a:pt x="61549" y="216534"/>
                  <a:pt x="82599" y="232597"/>
                </a:cubicBezTo>
                <a:lnTo>
                  <a:pt x="284398" y="346067"/>
                </a:lnTo>
                <a:lnTo>
                  <a:pt x="60496" y="281986"/>
                </a:lnTo>
                <a:cubicBezTo>
                  <a:pt x="34507" y="277041"/>
                  <a:pt x="9166" y="294390"/>
                  <a:pt x="4187" y="320548"/>
                </a:cubicBezTo>
                <a:lnTo>
                  <a:pt x="867" y="340072"/>
                </a:lnTo>
                <a:cubicBezTo>
                  <a:pt x="-4112" y="366231"/>
                  <a:pt x="12850" y="391560"/>
                  <a:pt x="38839" y="396507"/>
                </a:cubicBezTo>
                <a:lnTo>
                  <a:pt x="300955" y="409274"/>
                </a:lnTo>
                <a:lnTo>
                  <a:pt x="44830" y="475316"/>
                </a:lnTo>
                <a:cubicBezTo>
                  <a:pt x="19934" y="484254"/>
                  <a:pt x="6980" y="511858"/>
                  <a:pt x="15967" y="536928"/>
                </a:cubicBezTo>
                <a:lnTo>
                  <a:pt x="23092" y="555622"/>
                </a:lnTo>
                <a:cubicBezTo>
                  <a:pt x="32078" y="580688"/>
                  <a:pt x="59606" y="593776"/>
                  <a:pt x="84502" y="584838"/>
                </a:cubicBezTo>
                <a:lnTo>
                  <a:pt x="326175" y="457540"/>
                </a:lnTo>
                <a:lnTo>
                  <a:pt x="138382" y="659465"/>
                </a:lnTo>
                <a:cubicBezTo>
                  <a:pt x="122190" y="680394"/>
                  <a:pt x="126116" y="710536"/>
                  <a:pt x="147167" y="726818"/>
                </a:cubicBezTo>
                <a:lnTo>
                  <a:pt x="163116" y="739096"/>
                </a:lnTo>
                <a:cubicBezTo>
                  <a:pt x="184167" y="755385"/>
                  <a:pt x="214042" y="751556"/>
                  <a:pt x="230234" y="730623"/>
                </a:cubicBezTo>
                <a:lnTo>
                  <a:pt x="376857" y="474061"/>
                </a:lnTo>
                <a:lnTo>
                  <a:pt x="283467" y="754325"/>
                </a:lnTo>
                <a:cubicBezTo>
                  <a:pt x="278690" y="780334"/>
                  <a:pt x="296097" y="805473"/>
                  <a:pt x="322248" y="810306"/>
                </a:cubicBezTo>
                <a:lnTo>
                  <a:pt x="341800" y="813638"/>
                </a:lnTo>
                <a:cubicBezTo>
                  <a:pt x="367992" y="818471"/>
                  <a:pt x="393090" y="801420"/>
                  <a:pt x="397867" y="775415"/>
                </a:cubicBezTo>
                <a:lnTo>
                  <a:pt x="421913" y="512020"/>
                </a:lnTo>
                <a:lnTo>
                  <a:pt x="477170" y="768736"/>
                </a:lnTo>
                <a:cubicBezTo>
                  <a:pt x="486238" y="793583"/>
                  <a:pt x="513643" y="806177"/>
                  <a:pt x="538661" y="797044"/>
                </a:cubicBezTo>
                <a:lnTo>
                  <a:pt x="557444" y="790482"/>
                </a:lnTo>
                <a:cubicBezTo>
                  <a:pt x="582461" y="781346"/>
                  <a:pt x="595415" y="753713"/>
                  <a:pt x="586348" y="728870"/>
                </a:cubicBezTo>
                <a:lnTo>
                  <a:pt x="468547" y="479752"/>
                </a:lnTo>
                <a:lnTo>
                  <a:pt x="660509" y="674188"/>
                </a:lnTo>
                <a:cubicBezTo>
                  <a:pt x="681519" y="690247"/>
                  <a:pt x="711596" y="685964"/>
                  <a:pt x="727748" y="664804"/>
                </a:cubicBezTo>
                <a:lnTo>
                  <a:pt x="739812" y="649211"/>
                </a:lnTo>
                <a:cubicBezTo>
                  <a:pt x="755964" y="628047"/>
                  <a:pt x="752037" y="597921"/>
                  <a:pt x="730987" y="581858"/>
                </a:cubicBezTo>
                <a:lnTo>
                  <a:pt x="533357" y="457848"/>
                </a:lnTo>
                <a:lnTo>
                  <a:pt x="753090" y="532471"/>
                </a:lnTo>
                <a:cubicBezTo>
                  <a:pt x="779079" y="537414"/>
                  <a:pt x="804420" y="520068"/>
                  <a:pt x="809399" y="493909"/>
                </a:cubicBezTo>
                <a:lnTo>
                  <a:pt x="813083" y="474615"/>
                </a:lnTo>
                <a:cubicBezTo>
                  <a:pt x="816807" y="454994"/>
                  <a:pt x="808144" y="435539"/>
                  <a:pt x="792640" y="425131"/>
                </a:cubicBezTo>
                <a:cubicBezTo>
                  <a:pt x="787458" y="421666"/>
                  <a:pt x="781548" y="419411"/>
                  <a:pt x="775071" y="418180"/>
                </a:cubicBezTo>
                <a:lnTo>
                  <a:pt x="512591" y="392795"/>
                </a:lnTo>
                <a:lnTo>
                  <a:pt x="768756" y="339141"/>
                </a:lnTo>
                <a:cubicBezTo>
                  <a:pt x="793652" y="330204"/>
                  <a:pt x="806606" y="302596"/>
                  <a:pt x="797619" y="277527"/>
                </a:cubicBezTo>
                <a:lnTo>
                  <a:pt x="791061" y="258725"/>
                </a:lnTo>
                <a:cubicBezTo>
                  <a:pt x="786568" y="246193"/>
                  <a:pt x="777136" y="236652"/>
                  <a:pt x="766044" y="231372"/>
                </a:cubicBezTo>
                <a:cubicBezTo>
                  <a:pt x="754912" y="226088"/>
                  <a:pt x="742119" y="225034"/>
                  <a:pt x="729651" y="229507"/>
                </a:cubicBezTo>
                <a:lnTo>
                  <a:pt x="480003" y="345950"/>
                </a:lnTo>
                <a:lnTo>
                  <a:pt x="675204" y="154992"/>
                </a:lnTo>
                <a:cubicBezTo>
                  <a:pt x="691396" y="134063"/>
                  <a:pt x="687470" y="103922"/>
                  <a:pt x="666420" y="87640"/>
                </a:cubicBezTo>
                <a:lnTo>
                  <a:pt x="650794" y="75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"/>
          <p:cNvSpPr/>
          <p:nvPr/>
        </p:nvSpPr>
        <p:spPr>
          <a:xfrm>
            <a:off x="10420349" y="524068"/>
            <a:ext cx="652055" cy="652099"/>
          </a:xfrm>
          <a:custGeom>
            <a:rect b="b" l="l" r="r" t="t"/>
            <a:pathLst>
              <a:path extrusionOk="0" h="537814" w="537777">
                <a:moveTo>
                  <a:pt x="279335" y="63"/>
                </a:moveTo>
                <a:cubicBezTo>
                  <a:pt x="261969" y="-1022"/>
                  <a:pt x="246950" y="11997"/>
                  <a:pt x="245857" y="29250"/>
                </a:cubicBezTo>
                <a:lnTo>
                  <a:pt x="249622" y="159656"/>
                </a:lnTo>
                <a:lnTo>
                  <a:pt x="208371" y="35946"/>
                </a:lnTo>
                <a:cubicBezTo>
                  <a:pt x="203149" y="24073"/>
                  <a:pt x="191450" y="17017"/>
                  <a:pt x="179184" y="17203"/>
                </a:cubicBezTo>
                <a:cubicBezTo>
                  <a:pt x="175095" y="17264"/>
                  <a:pt x="170845" y="18138"/>
                  <a:pt x="166878" y="19879"/>
                </a:cubicBezTo>
                <a:lnTo>
                  <a:pt x="155098" y="25234"/>
                </a:lnTo>
                <a:cubicBezTo>
                  <a:pt x="139148" y="32221"/>
                  <a:pt x="131821" y="50644"/>
                  <a:pt x="138743" y="66473"/>
                </a:cubicBezTo>
                <a:lnTo>
                  <a:pt x="228450" y="211873"/>
                </a:lnTo>
                <a:lnTo>
                  <a:pt x="98586" y="99141"/>
                </a:lnTo>
                <a:cubicBezTo>
                  <a:pt x="91583" y="94085"/>
                  <a:pt x="82960" y="92203"/>
                  <a:pt x="75026" y="93518"/>
                </a:cubicBezTo>
                <a:cubicBezTo>
                  <a:pt x="67092" y="94826"/>
                  <a:pt x="59764" y="99315"/>
                  <a:pt x="54664" y="106371"/>
                </a:cubicBezTo>
                <a:lnTo>
                  <a:pt x="46892" y="116815"/>
                </a:lnTo>
                <a:cubicBezTo>
                  <a:pt x="36731" y="130923"/>
                  <a:pt x="39848" y="150617"/>
                  <a:pt x="53854" y="160729"/>
                </a:cubicBezTo>
                <a:lnTo>
                  <a:pt x="212136" y="244274"/>
                </a:lnTo>
                <a:lnTo>
                  <a:pt x="33776" y="217496"/>
                </a:lnTo>
                <a:cubicBezTo>
                  <a:pt x="16531" y="216512"/>
                  <a:pt x="1836" y="229847"/>
                  <a:pt x="864" y="247217"/>
                </a:cubicBezTo>
                <a:lnTo>
                  <a:pt x="55" y="260070"/>
                </a:lnTo>
                <a:cubicBezTo>
                  <a:pt x="-958" y="277445"/>
                  <a:pt x="12239" y="292293"/>
                  <a:pt x="29484" y="293273"/>
                </a:cubicBezTo>
                <a:lnTo>
                  <a:pt x="180237" y="280691"/>
                </a:lnTo>
                <a:lnTo>
                  <a:pt x="35678" y="328087"/>
                </a:lnTo>
                <a:cubicBezTo>
                  <a:pt x="19809" y="334932"/>
                  <a:pt x="12442" y="353614"/>
                  <a:pt x="19324" y="369588"/>
                </a:cubicBezTo>
                <a:lnTo>
                  <a:pt x="24667" y="381372"/>
                </a:lnTo>
                <a:cubicBezTo>
                  <a:pt x="31590" y="397350"/>
                  <a:pt x="50049" y="404819"/>
                  <a:pt x="65918" y="397974"/>
                </a:cubicBezTo>
                <a:lnTo>
                  <a:pt x="212379" y="308806"/>
                </a:lnTo>
                <a:lnTo>
                  <a:pt x="98060" y="438406"/>
                </a:lnTo>
                <a:cubicBezTo>
                  <a:pt x="87859" y="452368"/>
                  <a:pt x="90935" y="472062"/>
                  <a:pt x="105023" y="482320"/>
                </a:cubicBezTo>
                <a:lnTo>
                  <a:pt x="115710" y="489817"/>
                </a:lnTo>
                <a:cubicBezTo>
                  <a:pt x="129797" y="500080"/>
                  <a:pt x="149430" y="497084"/>
                  <a:pt x="159632" y="483126"/>
                </a:cubicBezTo>
                <a:lnTo>
                  <a:pt x="243711" y="325674"/>
                </a:lnTo>
                <a:lnTo>
                  <a:pt x="216143" y="503743"/>
                </a:lnTo>
                <a:cubicBezTo>
                  <a:pt x="215050" y="520992"/>
                  <a:pt x="228207" y="535865"/>
                  <a:pt x="245573" y="536946"/>
                </a:cubicBezTo>
                <a:lnTo>
                  <a:pt x="258730" y="537751"/>
                </a:lnTo>
                <a:cubicBezTo>
                  <a:pt x="276096" y="538836"/>
                  <a:pt x="290832" y="525818"/>
                  <a:pt x="291924" y="508564"/>
                </a:cubicBezTo>
                <a:lnTo>
                  <a:pt x="277190" y="316036"/>
                </a:lnTo>
                <a:lnTo>
                  <a:pt x="329410" y="501869"/>
                </a:lnTo>
                <a:cubicBezTo>
                  <a:pt x="336333" y="517701"/>
                  <a:pt x="354954" y="524915"/>
                  <a:pt x="370903" y="517936"/>
                </a:cubicBezTo>
                <a:lnTo>
                  <a:pt x="382683" y="512580"/>
                </a:lnTo>
                <a:cubicBezTo>
                  <a:pt x="398633" y="505597"/>
                  <a:pt x="405960" y="487170"/>
                  <a:pt x="399038" y="471342"/>
                </a:cubicBezTo>
                <a:lnTo>
                  <a:pt x="315485" y="320051"/>
                </a:lnTo>
                <a:lnTo>
                  <a:pt x="439438" y="438673"/>
                </a:lnTo>
                <a:cubicBezTo>
                  <a:pt x="453485" y="448790"/>
                  <a:pt x="472916" y="445555"/>
                  <a:pt x="483118" y="431444"/>
                </a:cubicBezTo>
                <a:lnTo>
                  <a:pt x="490890" y="421003"/>
                </a:lnTo>
                <a:cubicBezTo>
                  <a:pt x="501051" y="406892"/>
                  <a:pt x="497933" y="387197"/>
                  <a:pt x="483927" y="377085"/>
                </a:cubicBezTo>
                <a:lnTo>
                  <a:pt x="328884" y="285509"/>
                </a:lnTo>
                <a:lnTo>
                  <a:pt x="504006" y="320318"/>
                </a:lnTo>
                <a:cubicBezTo>
                  <a:pt x="521251" y="321302"/>
                  <a:pt x="535945" y="307968"/>
                  <a:pt x="536917" y="290597"/>
                </a:cubicBezTo>
                <a:lnTo>
                  <a:pt x="537727" y="277744"/>
                </a:lnTo>
                <a:cubicBezTo>
                  <a:pt x="538698" y="260370"/>
                  <a:pt x="525542" y="245521"/>
                  <a:pt x="508256" y="244542"/>
                </a:cubicBezTo>
                <a:lnTo>
                  <a:pt x="355925" y="249897"/>
                </a:lnTo>
                <a:lnTo>
                  <a:pt x="502103" y="209732"/>
                </a:lnTo>
                <a:cubicBezTo>
                  <a:pt x="517972" y="202882"/>
                  <a:pt x="525339" y="184200"/>
                  <a:pt x="518458" y="168226"/>
                </a:cubicBezTo>
                <a:lnTo>
                  <a:pt x="513357" y="156442"/>
                </a:lnTo>
                <a:cubicBezTo>
                  <a:pt x="508175" y="144460"/>
                  <a:pt x="496395" y="137104"/>
                  <a:pt x="484170" y="137165"/>
                </a:cubicBezTo>
                <a:cubicBezTo>
                  <a:pt x="480122" y="137185"/>
                  <a:pt x="476073" y="138129"/>
                  <a:pt x="472106" y="139841"/>
                </a:cubicBezTo>
                <a:lnTo>
                  <a:pt x="320828" y="222313"/>
                </a:lnTo>
                <a:lnTo>
                  <a:pt x="439721" y="99408"/>
                </a:lnTo>
                <a:cubicBezTo>
                  <a:pt x="449923" y="85446"/>
                  <a:pt x="446806" y="65752"/>
                  <a:pt x="432759" y="55494"/>
                </a:cubicBezTo>
                <a:lnTo>
                  <a:pt x="422315" y="47730"/>
                </a:lnTo>
                <a:cubicBezTo>
                  <a:pt x="415312" y="42597"/>
                  <a:pt x="406689" y="40889"/>
                  <a:pt x="398754" y="42103"/>
                </a:cubicBezTo>
                <a:cubicBezTo>
                  <a:pt x="390820" y="43317"/>
                  <a:pt x="383493" y="47442"/>
                  <a:pt x="378393" y="54421"/>
                </a:cubicBezTo>
                <a:lnTo>
                  <a:pt x="286014" y="208926"/>
                </a:lnTo>
                <a:lnTo>
                  <a:pt x="321638" y="34071"/>
                </a:lnTo>
                <a:cubicBezTo>
                  <a:pt x="322731" y="16822"/>
                  <a:pt x="309534" y="1950"/>
                  <a:pt x="292167" y="869"/>
                </a:cubicBezTo>
                <a:lnTo>
                  <a:pt x="279335" y="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"/>
          <p:cNvSpPr/>
          <p:nvPr/>
        </p:nvSpPr>
        <p:spPr>
          <a:xfrm>
            <a:off x="11013176" y="1116921"/>
            <a:ext cx="533744" cy="533780"/>
          </a:xfrm>
          <a:custGeom>
            <a:rect b="b" l="l" r="r" t="t"/>
            <a:pathLst>
              <a:path extrusionOk="0" h="537814" w="537777">
                <a:moveTo>
                  <a:pt x="279335" y="63"/>
                </a:moveTo>
                <a:cubicBezTo>
                  <a:pt x="261969" y="-1022"/>
                  <a:pt x="246950" y="11997"/>
                  <a:pt x="245857" y="29250"/>
                </a:cubicBezTo>
                <a:lnTo>
                  <a:pt x="249622" y="159656"/>
                </a:lnTo>
                <a:lnTo>
                  <a:pt x="208371" y="35946"/>
                </a:lnTo>
                <a:cubicBezTo>
                  <a:pt x="203149" y="24073"/>
                  <a:pt x="191450" y="17017"/>
                  <a:pt x="179184" y="17203"/>
                </a:cubicBezTo>
                <a:cubicBezTo>
                  <a:pt x="175095" y="17264"/>
                  <a:pt x="170845" y="18138"/>
                  <a:pt x="166878" y="19879"/>
                </a:cubicBezTo>
                <a:lnTo>
                  <a:pt x="155098" y="25234"/>
                </a:lnTo>
                <a:cubicBezTo>
                  <a:pt x="139148" y="32221"/>
                  <a:pt x="131821" y="50644"/>
                  <a:pt x="138743" y="66473"/>
                </a:cubicBezTo>
                <a:lnTo>
                  <a:pt x="228450" y="211873"/>
                </a:lnTo>
                <a:lnTo>
                  <a:pt x="98586" y="99141"/>
                </a:lnTo>
                <a:cubicBezTo>
                  <a:pt x="91583" y="94085"/>
                  <a:pt x="82960" y="92203"/>
                  <a:pt x="75026" y="93518"/>
                </a:cubicBezTo>
                <a:cubicBezTo>
                  <a:pt x="67092" y="94826"/>
                  <a:pt x="59764" y="99315"/>
                  <a:pt x="54664" y="106371"/>
                </a:cubicBezTo>
                <a:lnTo>
                  <a:pt x="46892" y="116815"/>
                </a:lnTo>
                <a:cubicBezTo>
                  <a:pt x="36731" y="130923"/>
                  <a:pt x="39848" y="150617"/>
                  <a:pt x="53854" y="160729"/>
                </a:cubicBezTo>
                <a:lnTo>
                  <a:pt x="212136" y="244274"/>
                </a:lnTo>
                <a:lnTo>
                  <a:pt x="33776" y="217496"/>
                </a:lnTo>
                <a:cubicBezTo>
                  <a:pt x="16531" y="216512"/>
                  <a:pt x="1836" y="229847"/>
                  <a:pt x="864" y="247217"/>
                </a:cubicBezTo>
                <a:lnTo>
                  <a:pt x="55" y="260070"/>
                </a:lnTo>
                <a:cubicBezTo>
                  <a:pt x="-958" y="277445"/>
                  <a:pt x="12239" y="292293"/>
                  <a:pt x="29484" y="293273"/>
                </a:cubicBezTo>
                <a:lnTo>
                  <a:pt x="180237" y="280691"/>
                </a:lnTo>
                <a:lnTo>
                  <a:pt x="35678" y="328087"/>
                </a:lnTo>
                <a:cubicBezTo>
                  <a:pt x="19809" y="334932"/>
                  <a:pt x="12442" y="353614"/>
                  <a:pt x="19324" y="369588"/>
                </a:cubicBezTo>
                <a:lnTo>
                  <a:pt x="24667" y="381372"/>
                </a:lnTo>
                <a:cubicBezTo>
                  <a:pt x="31590" y="397350"/>
                  <a:pt x="50049" y="404819"/>
                  <a:pt x="65918" y="397974"/>
                </a:cubicBezTo>
                <a:lnTo>
                  <a:pt x="212379" y="308806"/>
                </a:lnTo>
                <a:lnTo>
                  <a:pt x="98060" y="438406"/>
                </a:lnTo>
                <a:cubicBezTo>
                  <a:pt x="87859" y="452368"/>
                  <a:pt x="90935" y="472062"/>
                  <a:pt x="105023" y="482320"/>
                </a:cubicBezTo>
                <a:lnTo>
                  <a:pt x="115710" y="489817"/>
                </a:lnTo>
                <a:cubicBezTo>
                  <a:pt x="129797" y="500080"/>
                  <a:pt x="149430" y="497084"/>
                  <a:pt x="159632" y="483126"/>
                </a:cubicBezTo>
                <a:lnTo>
                  <a:pt x="243711" y="325674"/>
                </a:lnTo>
                <a:lnTo>
                  <a:pt x="216143" y="503743"/>
                </a:lnTo>
                <a:cubicBezTo>
                  <a:pt x="215050" y="520992"/>
                  <a:pt x="228207" y="535865"/>
                  <a:pt x="245573" y="536946"/>
                </a:cubicBezTo>
                <a:lnTo>
                  <a:pt x="258730" y="537751"/>
                </a:lnTo>
                <a:cubicBezTo>
                  <a:pt x="276096" y="538836"/>
                  <a:pt x="290832" y="525818"/>
                  <a:pt x="291924" y="508564"/>
                </a:cubicBezTo>
                <a:lnTo>
                  <a:pt x="277190" y="316036"/>
                </a:lnTo>
                <a:lnTo>
                  <a:pt x="329410" y="501869"/>
                </a:lnTo>
                <a:cubicBezTo>
                  <a:pt x="336333" y="517701"/>
                  <a:pt x="354954" y="524915"/>
                  <a:pt x="370903" y="517936"/>
                </a:cubicBezTo>
                <a:lnTo>
                  <a:pt x="382683" y="512580"/>
                </a:lnTo>
                <a:cubicBezTo>
                  <a:pt x="398633" y="505597"/>
                  <a:pt x="405960" y="487170"/>
                  <a:pt x="399038" y="471342"/>
                </a:cubicBezTo>
                <a:lnTo>
                  <a:pt x="315485" y="320051"/>
                </a:lnTo>
                <a:lnTo>
                  <a:pt x="439438" y="438673"/>
                </a:lnTo>
                <a:cubicBezTo>
                  <a:pt x="453485" y="448790"/>
                  <a:pt x="472916" y="445555"/>
                  <a:pt x="483118" y="431444"/>
                </a:cubicBezTo>
                <a:lnTo>
                  <a:pt x="490890" y="421003"/>
                </a:lnTo>
                <a:cubicBezTo>
                  <a:pt x="501051" y="406892"/>
                  <a:pt x="497933" y="387197"/>
                  <a:pt x="483927" y="377085"/>
                </a:cubicBezTo>
                <a:lnTo>
                  <a:pt x="328884" y="285509"/>
                </a:lnTo>
                <a:lnTo>
                  <a:pt x="504006" y="320318"/>
                </a:lnTo>
                <a:cubicBezTo>
                  <a:pt x="521251" y="321302"/>
                  <a:pt x="535945" y="307968"/>
                  <a:pt x="536917" y="290597"/>
                </a:cubicBezTo>
                <a:lnTo>
                  <a:pt x="537727" y="277744"/>
                </a:lnTo>
                <a:cubicBezTo>
                  <a:pt x="538698" y="260370"/>
                  <a:pt x="525542" y="245521"/>
                  <a:pt x="508256" y="244542"/>
                </a:cubicBezTo>
                <a:lnTo>
                  <a:pt x="355925" y="249897"/>
                </a:lnTo>
                <a:lnTo>
                  <a:pt x="502103" y="209732"/>
                </a:lnTo>
                <a:cubicBezTo>
                  <a:pt x="517972" y="202882"/>
                  <a:pt x="525339" y="184200"/>
                  <a:pt x="518458" y="168226"/>
                </a:cubicBezTo>
                <a:lnTo>
                  <a:pt x="513357" y="156442"/>
                </a:lnTo>
                <a:cubicBezTo>
                  <a:pt x="508175" y="144460"/>
                  <a:pt x="496395" y="137104"/>
                  <a:pt x="484170" y="137165"/>
                </a:cubicBezTo>
                <a:cubicBezTo>
                  <a:pt x="480122" y="137185"/>
                  <a:pt x="476073" y="138129"/>
                  <a:pt x="472106" y="139841"/>
                </a:cubicBezTo>
                <a:lnTo>
                  <a:pt x="320828" y="222313"/>
                </a:lnTo>
                <a:lnTo>
                  <a:pt x="439721" y="99408"/>
                </a:lnTo>
                <a:cubicBezTo>
                  <a:pt x="449923" y="85446"/>
                  <a:pt x="446806" y="65752"/>
                  <a:pt x="432759" y="55494"/>
                </a:cubicBezTo>
                <a:lnTo>
                  <a:pt x="422315" y="47730"/>
                </a:lnTo>
                <a:cubicBezTo>
                  <a:pt x="415312" y="42597"/>
                  <a:pt x="406689" y="40889"/>
                  <a:pt x="398754" y="42103"/>
                </a:cubicBezTo>
                <a:cubicBezTo>
                  <a:pt x="390820" y="43317"/>
                  <a:pt x="383493" y="47442"/>
                  <a:pt x="378393" y="54421"/>
                </a:cubicBezTo>
                <a:lnTo>
                  <a:pt x="286014" y="208926"/>
                </a:lnTo>
                <a:lnTo>
                  <a:pt x="321638" y="34071"/>
                </a:lnTo>
                <a:cubicBezTo>
                  <a:pt x="322731" y="16822"/>
                  <a:pt x="309534" y="1950"/>
                  <a:pt x="292167" y="869"/>
                </a:cubicBezTo>
                <a:lnTo>
                  <a:pt x="279335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0"/>
          <p:cNvSpPr/>
          <p:nvPr/>
        </p:nvSpPr>
        <p:spPr>
          <a:xfrm rot="10800000">
            <a:off x="76199" y="5794274"/>
            <a:ext cx="986905" cy="987528"/>
          </a:xfrm>
          <a:custGeom>
            <a:rect b="b" l="l" r="r" t="t"/>
            <a:pathLst>
              <a:path extrusionOk="0" h="814456" w="813942">
                <a:moveTo>
                  <a:pt x="650794" y="75589"/>
                </a:moveTo>
                <a:cubicBezTo>
                  <a:pt x="629743" y="59303"/>
                  <a:pt x="599545" y="62900"/>
                  <a:pt x="583352" y="83833"/>
                </a:cubicBezTo>
                <a:lnTo>
                  <a:pt x="476158" y="252265"/>
                </a:lnTo>
                <a:lnTo>
                  <a:pt x="530119" y="60133"/>
                </a:lnTo>
                <a:cubicBezTo>
                  <a:pt x="533722" y="40625"/>
                  <a:pt x="524937" y="21626"/>
                  <a:pt x="509231" y="11330"/>
                </a:cubicBezTo>
                <a:cubicBezTo>
                  <a:pt x="503968" y="7899"/>
                  <a:pt x="497856" y="5365"/>
                  <a:pt x="491298" y="4148"/>
                </a:cubicBezTo>
                <a:lnTo>
                  <a:pt x="471786" y="819"/>
                </a:lnTo>
                <a:cubicBezTo>
                  <a:pt x="445594" y="-4015"/>
                  <a:pt x="420496" y="13037"/>
                  <a:pt x="415679" y="39041"/>
                </a:cubicBezTo>
                <a:lnTo>
                  <a:pt x="404546" y="300258"/>
                </a:lnTo>
                <a:lnTo>
                  <a:pt x="336781" y="45949"/>
                </a:lnTo>
                <a:cubicBezTo>
                  <a:pt x="332247" y="33526"/>
                  <a:pt x="322895" y="23740"/>
                  <a:pt x="311723" y="18596"/>
                </a:cubicBezTo>
                <a:cubicBezTo>
                  <a:pt x="300550" y="13449"/>
                  <a:pt x="287434" y="12837"/>
                  <a:pt x="274925" y="17410"/>
                </a:cubicBezTo>
                <a:lnTo>
                  <a:pt x="256101" y="23975"/>
                </a:lnTo>
                <a:cubicBezTo>
                  <a:pt x="231125" y="33113"/>
                  <a:pt x="218170" y="60745"/>
                  <a:pt x="227238" y="85588"/>
                </a:cubicBezTo>
                <a:lnTo>
                  <a:pt x="356009" y="327285"/>
                </a:lnTo>
                <a:lnTo>
                  <a:pt x="153077" y="140268"/>
                </a:lnTo>
                <a:cubicBezTo>
                  <a:pt x="132027" y="124210"/>
                  <a:pt x="101989" y="128492"/>
                  <a:pt x="85837" y="149651"/>
                </a:cubicBezTo>
                <a:lnTo>
                  <a:pt x="73774" y="165245"/>
                </a:lnTo>
                <a:cubicBezTo>
                  <a:pt x="57622" y="186407"/>
                  <a:pt x="61549" y="216534"/>
                  <a:pt x="82599" y="232597"/>
                </a:cubicBezTo>
                <a:lnTo>
                  <a:pt x="284398" y="346067"/>
                </a:lnTo>
                <a:lnTo>
                  <a:pt x="60496" y="281986"/>
                </a:lnTo>
                <a:cubicBezTo>
                  <a:pt x="34507" y="277041"/>
                  <a:pt x="9166" y="294390"/>
                  <a:pt x="4187" y="320548"/>
                </a:cubicBezTo>
                <a:lnTo>
                  <a:pt x="867" y="340072"/>
                </a:lnTo>
                <a:cubicBezTo>
                  <a:pt x="-4112" y="366231"/>
                  <a:pt x="12850" y="391560"/>
                  <a:pt x="38839" y="396507"/>
                </a:cubicBezTo>
                <a:lnTo>
                  <a:pt x="300955" y="409274"/>
                </a:lnTo>
                <a:lnTo>
                  <a:pt x="44830" y="475316"/>
                </a:lnTo>
                <a:cubicBezTo>
                  <a:pt x="19934" y="484254"/>
                  <a:pt x="6980" y="511858"/>
                  <a:pt x="15967" y="536928"/>
                </a:cubicBezTo>
                <a:lnTo>
                  <a:pt x="23092" y="555622"/>
                </a:lnTo>
                <a:cubicBezTo>
                  <a:pt x="32078" y="580688"/>
                  <a:pt x="59606" y="593776"/>
                  <a:pt x="84502" y="584838"/>
                </a:cubicBezTo>
                <a:lnTo>
                  <a:pt x="326175" y="457540"/>
                </a:lnTo>
                <a:lnTo>
                  <a:pt x="138382" y="659465"/>
                </a:lnTo>
                <a:cubicBezTo>
                  <a:pt x="122190" y="680394"/>
                  <a:pt x="126116" y="710536"/>
                  <a:pt x="147167" y="726818"/>
                </a:cubicBezTo>
                <a:lnTo>
                  <a:pt x="163116" y="739096"/>
                </a:lnTo>
                <a:cubicBezTo>
                  <a:pt x="184167" y="755385"/>
                  <a:pt x="214042" y="751556"/>
                  <a:pt x="230234" y="730623"/>
                </a:cubicBezTo>
                <a:lnTo>
                  <a:pt x="376857" y="474061"/>
                </a:lnTo>
                <a:lnTo>
                  <a:pt x="283467" y="754325"/>
                </a:lnTo>
                <a:cubicBezTo>
                  <a:pt x="278690" y="780334"/>
                  <a:pt x="296097" y="805473"/>
                  <a:pt x="322248" y="810306"/>
                </a:cubicBezTo>
                <a:lnTo>
                  <a:pt x="341800" y="813638"/>
                </a:lnTo>
                <a:cubicBezTo>
                  <a:pt x="367992" y="818471"/>
                  <a:pt x="393090" y="801420"/>
                  <a:pt x="397867" y="775415"/>
                </a:cubicBezTo>
                <a:lnTo>
                  <a:pt x="421913" y="512020"/>
                </a:lnTo>
                <a:lnTo>
                  <a:pt x="477170" y="768736"/>
                </a:lnTo>
                <a:cubicBezTo>
                  <a:pt x="486238" y="793583"/>
                  <a:pt x="513643" y="806177"/>
                  <a:pt x="538661" y="797044"/>
                </a:cubicBezTo>
                <a:lnTo>
                  <a:pt x="557444" y="790482"/>
                </a:lnTo>
                <a:cubicBezTo>
                  <a:pt x="582461" y="781346"/>
                  <a:pt x="595415" y="753713"/>
                  <a:pt x="586348" y="728870"/>
                </a:cubicBezTo>
                <a:lnTo>
                  <a:pt x="468547" y="479752"/>
                </a:lnTo>
                <a:lnTo>
                  <a:pt x="660509" y="674188"/>
                </a:lnTo>
                <a:cubicBezTo>
                  <a:pt x="681519" y="690247"/>
                  <a:pt x="711596" y="685964"/>
                  <a:pt x="727748" y="664804"/>
                </a:cubicBezTo>
                <a:lnTo>
                  <a:pt x="739812" y="649211"/>
                </a:lnTo>
                <a:cubicBezTo>
                  <a:pt x="755964" y="628047"/>
                  <a:pt x="752037" y="597921"/>
                  <a:pt x="730987" y="581858"/>
                </a:cubicBezTo>
                <a:lnTo>
                  <a:pt x="533357" y="457848"/>
                </a:lnTo>
                <a:lnTo>
                  <a:pt x="753090" y="532471"/>
                </a:lnTo>
                <a:cubicBezTo>
                  <a:pt x="779079" y="537414"/>
                  <a:pt x="804420" y="520068"/>
                  <a:pt x="809399" y="493909"/>
                </a:cubicBezTo>
                <a:lnTo>
                  <a:pt x="813083" y="474615"/>
                </a:lnTo>
                <a:cubicBezTo>
                  <a:pt x="816807" y="454994"/>
                  <a:pt x="808144" y="435539"/>
                  <a:pt x="792640" y="425131"/>
                </a:cubicBezTo>
                <a:cubicBezTo>
                  <a:pt x="787458" y="421666"/>
                  <a:pt x="781548" y="419411"/>
                  <a:pt x="775071" y="418180"/>
                </a:cubicBezTo>
                <a:lnTo>
                  <a:pt x="512591" y="392795"/>
                </a:lnTo>
                <a:lnTo>
                  <a:pt x="768756" y="339141"/>
                </a:lnTo>
                <a:cubicBezTo>
                  <a:pt x="793652" y="330204"/>
                  <a:pt x="806606" y="302596"/>
                  <a:pt x="797619" y="277527"/>
                </a:cubicBezTo>
                <a:lnTo>
                  <a:pt x="791061" y="258725"/>
                </a:lnTo>
                <a:cubicBezTo>
                  <a:pt x="786568" y="246193"/>
                  <a:pt x="777136" y="236652"/>
                  <a:pt x="766044" y="231372"/>
                </a:cubicBezTo>
                <a:cubicBezTo>
                  <a:pt x="754912" y="226088"/>
                  <a:pt x="742119" y="225034"/>
                  <a:pt x="729651" y="229507"/>
                </a:cubicBezTo>
                <a:lnTo>
                  <a:pt x="480003" y="345950"/>
                </a:lnTo>
                <a:lnTo>
                  <a:pt x="675204" y="154992"/>
                </a:lnTo>
                <a:cubicBezTo>
                  <a:pt x="691396" y="134063"/>
                  <a:pt x="687470" y="103922"/>
                  <a:pt x="666420" y="87640"/>
                </a:cubicBezTo>
                <a:lnTo>
                  <a:pt x="650794" y="75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0"/>
          <p:cNvSpPr/>
          <p:nvPr/>
        </p:nvSpPr>
        <p:spPr>
          <a:xfrm rot="10800000">
            <a:off x="1108534" y="5721833"/>
            <a:ext cx="652055" cy="652099"/>
          </a:xfrm>
          <a:custGeom>
            <a:rect b="b" l="l" r="r" t="t"/>
            <a:pathLst>
              <a:path extrusionOk="0" h="537814" w="537777">
                <a:moveTo>
                  <a:pt x="279335" y="63"/>
                </a:moveTo>
                <a:cubicBezTo>
                  <a:pt x="261969" y="-1022"/>
                  <a:pt x="246950" y="11997"/>
                  <a:pt x="245857" y="29250"/>
                </a:cubicBezTo>
                <a:lnTo>
                  <a:pt x="249622" y="159656"/>
                </a:lnTo>
                <a:lnTo>
                  <a:pt x="208371" y="35946"/>
                </a:lnTo>
                <a:cubicBezTo>
                  <a:pt x="203149" y="24073"/>
                  <a:pt x="191450" y="17017"/>
                  <a:pt x="179184" y="17203"/>
                </a:cubicBezTo>
                <a:cubicBezTo>
                  <a:pt x="175095" y="17264"/>
                  <a:pt x="170845" y="18138"/>
                  <a:pt x="166878" y="19879"/>
                </a:cubicBezTo>
                <a:lnTo>
                  <a:pt x="155098" y="25234"/>
                </a:lnTo>
                <a:cubicBezTo>
                  <a:pt x="139148" y="32221"/>
                  <a:pt x="131821" y="50644"/>
                  <a:pt x="138743" y="66473"/>
                </a:cubicBezTo>
                <a:lnTo>
                  <a:pt x="228450" y="211873"/>
                </a:lnTo>
                <a:lnTo>
                  <a:pt x="98586" y="99141"/>
                </a:lnTo>
                <a:cubicBezTo>
                  <a:pt x="91583" y="94085"/>
                  <a:pt x="82960" y="92203"/>
                  <a:pt x="75026" y="93518"/>
                </a:cubicBezTo>
                <a:cubicBezTo>
                  <a:pt x="67092" y="94826"/>
                  <a:pt x="59764" y="99315"/>
                  <a:pt x="54664" y="106371"/>
                </a:cubicBezTo>
                <a:lnTo>
                  <a:pt x="46892" y="116815"/>
                </a:lnTo>
                <a:cubicBezTo>
                  <a:pt x="36731" y="130923"/>
                  <a:pt x="39848" y="150617"/>
                  <a:pt x="53854" y="160729"/>
                </a:cubicBezTo>
                <a:lnTo>
                  <a:pt x="212136" y="244274"/>
                </a:lnTo>
                <a:lnTo>
                  <a:pt x="33776" y="217496"/>
                </a:lnTo>
                <a:cubicBezTo>
                  <a:pt x="16531" y="216512"/>
                  <a:pt x="1836" y="229847"/>
                  <a:pt x="864" y="247217"/>
                </a:cubicBezTo>
                <a:lnTo>
                  <a:pt x="55" y="260070"/>
                </a:lnTo>
                <a:cubicBezTo>
                  <a:pt x="-958" y="277445"/>
                  <a:pt x="12239" y="292293"/>
                  <a:pt x="29484" y="293273"/>
                </a:cubicBezTo>
                <a:lnTo>
                  <a:pt x="180237" y="280691"/>
                </a:lnTo>
                <a:lnTo>
                  <a:pt x="35678" y="328087"/>
                </a:lnTo>
                <a:cubicBezTo>
                  <a:pt x="19809" y="334932"/>
                  <a:pt x="12442" y="353614"/>
                  <a:pt x="19324" y="369588"/>
                </a:cubicBezTo>
                <a:lnTo>
                  <a:pt x="24667" y="381372"/>
                </a:lnTo>
                <a:cubicBezTo>
                  <a:pt x="31590" y="397350"/>
                  <a:pt x="50049" y="404819"/>
                  <a:pt x="65918" y="397974"/>
                </a:cubicBezTo>
                <a:lnTo>
                  <a:pt x="212379" y="308806"/>
                </a:lnTo>
                <a:lnTo>
                  <a:pt x="98060" y="438406"/>
                </a:lnTo>
                <a:cubicBezTo>
                  <a:pt x="87859" y="452368"/>
                  <a:pt x="90935" y="472062"/>
                  <a:pt x="105023" y="482320"/>
                </a:cubicBezTo>
                <a:lnTo>
                  <a:pt x="115710" y="489817"/>
                </a:lnTo>
                <a:cubicBezTo>
                  <a:pt x="129797" y="500080"/>
                  <a:pt x="149430" y="497084"/>
                  <a:pt x="159632" y="483126"/>
                </a:cubicBezTo>
                <a:lnTo>
                  <a:pt x="243711" y="325674"/>
                </a:lnTo>
                <a:lnTo>
                  <a:pt x="216143" y="503743"/>
                </a:lnTo>
                <a:cubicBezTo>
                  <a:pt x="215050" y="520992"/>
                  <a:pt x="228207" y="535865"/>
                  <a:pt x="245573" y="536946"/>
                </a:cubicBezTo>
                <a:lnTo>
                  <a:pt x="258730" y="537751"/>
                </a:lnTo>
                <a:cubicBezTo>
                  <a:pt x="276096" y="538836"/>
                  <a:pt x="290832" y="525818"/>
                  <a:pt x="291924" y="508564"/>
                </a:cubicBezTo>
                <a:lnTo>
                  <a:pt x="277190" y="316036"/>
                </a:lnTo>
                <a:lnTo>
                  <a:pt x="329410" y="501869"/>
                </a:lnTo>
                <a:cubicBezTo>
                  <a:pt x="336333" y="517701"/>
                  <a:pt x="354954" y="524915"/>
                  <a:pt x="370903" y="517936"/>
                </a:cubicBezTo>
                <a:lnTo>
                  <a:pt x="382683" y="512580"/>
                </a:lnTo>
                <a:cubicBezTo>
                  <a:pt x="398633" y="505597"/>
                  <a:pt x="405960" y="487170"/>
                  <a:pt x="399038" y="471342"/>
                </a:cubicBezTo>
                <a:lnTo>
                  <a:pt x="315485" y="320051"/>
                </a:lnTo>
                <a:lnTo>
                  <a:pt x="439438" y="438673"/>
                </a:lnTo>
                <a:cubicBezTo>
                  <a:pt x="453485" y="448790"/>
                  <a:pt x="472916" y="445555"/>
                  <a:pt x="483118" y="431444"/>
                </a:cubicBezTo>
                <a:lnTo>
                  <a:pt x="490890" y="421003"/>
                </a:lnTo>
                <a:cubicBezTo>
                  <a:pt x="501051" y="406892"/>
                  <a:pt x="497933" y="387197"/>
                  <a:pt x="483927" y="377085"/>
                </a:cubicBezTo>
                <a:lnTo>
                  <a:pt x="328884" y="285509"/>
                </a:lnTo>
                <a:lnTo>
                  <a:pt x="504006" y="320318"/>
                </a:lnTo>
                <a:cubicBezTo>
                  <a:pt x="521251" y="321302"/>
                  <a:pt x="535945" y="307968"/>
                  <a:pt x="536917" y="290597"/>
                </a:cubicBezTo>
                <a:lnTo>
                  <a:pt x="537727" y="277744"/>
                </a:lnTo>
                <a:cubicBezTo>
                  <a:pt x="538698" y="260370"/>
                  <a:pt x="525542" y="245521"/>
                  <a:pt x="508256" y="244542"/>
                </a:cubicBezTo>
                <a:lnTo>
                  <a:pt x="355925" y="249897"/>
                </a:lnTo>
                <a:lnTo>
                  <a:pt x="502103" y="209732"/>
                </a:lnTo>
                <a:cubicBezTo>
                  <a:pt x="517972" y="202882"/>
                  <a:pt x="525339" y="184200"/>
                  <a:pt x="518458" y="168226"/>
                </a:cubicBezTo>
                <a:lnTo>
                  <a:pt x="513357" y="156442"/>
                </a:lnTo>
                <a:cubicBezTo>
                  <a:pt x="508175" y="144460"/>
                  <a:pt x="496395" y="137104"/>
                  <a:pt x="484170" y="137165"/>
                </a:cubicBezTo>
                <a:cubicBezTo>
                  <a:pt x="480122" y="137185"/>
                  <a:pt x="476073" y="138129"/>
                  <a:pt x="472106" y="139841"/>
                </a:cubicBezTo>
                <a:lnTo>
                  <a:pt x="320828" y="222313"/>
                </a:lnTo>
                <a:lnTo>
                  <a:pt x="439721" y="99408"/>
                </a:lnTo>
                <a:cubicBezTo>
                  <a:pt x="449923" y="85446"/>
                  <a:pt x="446806" y="65752"/>
                  <a:pt x="432759" y="55494"/>
                </a:cubicBezTo>
                <a:lnTo>
                  <a:pt x="422315" y="47730"/>
                </a:lnTo>
                <a:cubicBezTo>
                  <a:pt x="415312" y="42597"/>
                  <a:pt x="406689" y="40889"/>
                  <a:pt x="398754" y="42103"/>
                </a:cubicBezTo>
                <a:cubicBezTo>
                  <a:pt x="390820" y="43317"/>
                  <a:pt x="383493" y="47442"/>
                  <a:pt x="378393" y="54421"/>
                </a:cubicBezTo>
                <a:lnTo>
                  <a:pt x="286014" y="208926"/>
                </a:lnTo>
                <a:lnTo>
                  <a:pt x="321638" y="34071"/>
                </a:lnTo>
                <a:cubicBezTo>
                  <a:pt x="322731" y="16822"/>
                  <a:pt x="309534" y="1950"/>
                  <a:pt x="292167" y="869"/>
                </a:cubicBezTo>
                <a:lnTo>
                  <a:pt x="279335" y="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0"/>
          <p:cNvSpPr/>
          <p:nvPr/>
        </p:nvSpPr>
        <p:spPr>
          <a:xfrm rot="10800000">
            <a:off x="634018" y="5247299"/>
            <a:ext cx="533744" cy="533780"/>
          </a:xfrm>
          <a:custGeom>
            <a:rect b="b" l="l" r="r" t="t"/>
            <a:pathLst>
              <a:path extrusionOk="0" h="537814" w="537777">
                <a:moveTo>
                  <a:pt x="279335" y="63"/>
                </a:moveTo>
                <a:cubicBezTo>
                  <a:pt x="261969" y="-1022"/>
                  <a:pt x="246950" y="11997"/>
                  <a:pt x="245857" y="29250"/>
                </a:cubicBezTo>
                <a:lnTo>
                  <a:pt x="249622" y="159656"/>
                </a:lnTo>
                <a:lnTo>
                  <a:pt x="208371" y="35946"/>
                </a:lnTo>
                <a:cubicBezTo>
                  <a:pt x="203149" y="24073"/>
                  <a:pt x="191450" y="17017"/>
                  <a:pt x="179184" y="17203"/>
                </a:cubicBezTo>
                <a:cubicBezTo>
                  <a:pt x="175095" y="17264"/>
                  <a:pt x="170845" y="18138"/>
                  <a:pt x="166878" y="19879"/>
                </a:cubicBezTo>
                <a:lnTo>
                  <a:pt x="155098" y="25234"/>
                </a:lnTo>
                <a:cubicBezTo>
                  <a:pt x="139148" y="32221"/>
                  <a:pt x="131821" y="50644"/>
                  <a:pt x="138743" y="66473"/>
                </a:cubicBezTo>
                <a:lnTo>
                  <a:pt x="228450" y="211873"/>
                </a:lnTo>
                <a:lnTo>
                  <a:pt x="98586" y="99141"/>
                </a:lnTo>
                <a:cubicBezTo>
                  <a:pt x="91583" y="94085"/>
                  <a:pt x="82960" y="92203"/>
                  <a:pt x="75026" y="93518"/>
                </a:cubicBezTo>
                <a:cubicBezTo>
                  <a:pt x="67092" y="94826"/>
                  <a:pt x="59764" y="99315"/>
                  <a:pt x="54664" y="106371"/>
                </a:cubicBezTo>
                <a:lnTo>
                  <a:pt x="46892" y="116815"/>
                </a:lnTo>
                <a:cubicBezTo>
                  <a:pt x="36731" y="130923"/>
                  <a:pt x="39848" y="150617"/>
                  <a:pt x="53854" y="160729"/>
                </a:cubicBezTo>
                <a:lnTo>
                  <a:pt x="212136" y="244274"/>
                </a:lnTo>
                <a:lnTo>
                  <a:pt x="33776" y="217496"/>
                </a:lnTo>
                <a:cubicBezTo>
                  <a:pt x="16531" y="216512"/>
                  <a:pt x="1836" y="229847"/>
                  <a:pt x="864" y="247217"/>
                </a:cubicBezTo>
                <a:lnTo>
                  <a:pt x="55" y="260070"/>
                </a:lnTo>
                <a:cubicBezTo>
                  <a:pt x="-958" y="277445"/>
                  <a:pt x="12239" y="292293"/>
                  <a:pt x="29484" y="293273"/>
                </a:cubicBezTo>
                <a:lnTo>
                  <a:pt x="180237" y="280691"/>
                </a:lnTo>
                <a:lnTo>
                  <a:pt x="35678" y="328087"/>
                </a:lnTo>
                <a:cubicBezTo>
                  <a:pt x="19809" y="334932"/>
                  <a:pt x="12442" y="353614"/>
                  <a:pt x="19324" y="369588"/>
                </a:cubicBezTo>
                <a:lnTo>
                  <a:pt x="24667" y="381372"/>
                </a:lnTo>
                <a:cubicBezTo>
                  <a:pt x="31590" y="397350"/>
                  <a:pt x="50049" y="404819"/>
                  <a:pt x="65918" y="397974"/>
                </a:cubicBezTo>
                <a:lnTo>
                  <a:pt x="212379" y="308806"/>
                </a:lnTo>
                <a:lnTo>
                  <a:pt x="98060" y="438406"/>
                </a:lnTo>
                <a:cubicBezTo>
                  <a:pt x="87859" y="452368"/>
                  <a:pt x="90935" y="472062"/>
                  <a:pt x="105023" y="482320"/>
                </a:cubicBezTo>
                <a:lnTo>
                  <a:pt x="115710" y="489817"/>
                </a:lnTo>
                <a:cubicBezTo>
                  <a:pt x="129797" y="500080"/>
                  <a:pt x="149430" y="497084"/>
                  <a:pt x="159632" y="483126"/>
                </a:cubicBezTo>
                <a:lnTo>
                  <a:pt x="243711" y="325674"/>
                </a:lnTo>
                <a:lnTo>
                  <a:pt x="216143" y="503743"/>
                </a:lnTo>
                <a:cubicBezTo>
                  <a:pt x="215050" y="520992"/>
                  <a:pt x="228207" y="535865"/>
                  <a:pt x="245573" y="536946"/>
                </a:cubicBezTo>
                <a:lnTo>
                  <a:pt x="258730" y="537751"/>
                </a:lnTo>
                <a:cubicBezTo>
                  <a:pt x="276096" y="538836"/>
                  <a:pt x="290832" y="525818"/>
                  <a:pt x="291924" y="508564"/>
                </a:cubicBezTo>
                <a:lnTo>
                  <a:pt x="277190" y="316036"/>
                </a:lnTo>
                <a:lnTo>
                  <a:pt x="329410" y="501869"/>
                </a:lnTo>
                <a:cubicBezTo>
                  <a:pt x="336333" y="517701"/>
                  <a:pt x="354954" y="524915"/>
                  <a:pt x="370903" y="517936"/>
                </a:cubicBezTo>
                <a:lnTo>
                  <a:pt x="382683" y="512580"/>
                </a:lnTo>
                <a:cubicBezTo>
                  <a:pt x="398633" y="505597"/>
                  <a:pt x="405960" y="487170"/>
                  <a:pt x="399038" y="471342"/>
                </a:cubicBezTo>
                <a:lnTo>
                  <a:pt x="315485" y="320051"/>
                </a:lnTo>
                <a:lnTo>
                  <a:pt x="439438" y="438673"/>
                </a:lnTo>
                <a:cubicBezTo>
                  <a:pt x="453485" y="448790"/>
                  <a:pt x="472916" y="445555"/>
                  <a:pt x="483118" y="431444"/>
                </a:cubicBezTo>
                <a:lnTo>
                  <a:pt x="490890" y="421003"/>
                </a:lnTo>
                <a:cubicBezTo>
                  <a:pt x="501051" y="406892"/>
                  <a:pt x="497933" y="387197"/>
                  <a:pt x="483927" y="377085"/>
                </a:cubicBezTo>
                <a:lnTo>
                  <a:pt x="328884" y="285509"/>
                </a:lnTo>
                <a:lnTo>
                  <a:pt x="504006" y="320318"/>
                </a:lnTo>
                <a:cubicBezTo>
                  <a:pt x="521251" y="321302"/>
                  <a:pt x="535945" y="307968"/>
                  <a:pt x="536917" y="290597"/>
                </a:cubicBezTo>
                <a:lnTo>
                  <a:pt x="537727" y="277744"/>
                </a:lnTo>
                <a:cubicBezTo>
                  <a:pt x="538698" y="260370"/>
                  <a:pt x="525542" y="245521"/>
                  <a:pt x="508256" y="244542"/>
                </a:cubicBezTo>
                <a:lnTo>
                  <a:pt x="355925" y="249897"/>
                </a:lnTo>
                <a:lnTo>
                  <a:pt x="502103" y="209732"/>
                </a:lnTo>
                <a:cubicBezTo>
                  <a:pt x="517972" y="202882"/>
                  <a:pt x="525339" y="184200"/>
                  <a:pt x="518458" y="168226"/>
                </a:cubicBezTo>
                <a:lnTo>
                  <a:pt x="513357" y="156442"/>
                </a:lnTo>
                <a:cubicBezTo>
                  <a:pt x="508175" y="144460"/>
                  <a:pt x="496395" y="137104"/>
                  <a:pt x="484170" y="137165"/>
                </a:cubicBezTo>
                <a:cubicBezTo>
                  <a:pt x="480122" y="137185"/>
                  <a:pt x="476073" y="138129"/>
                  <a:pt x="472106" y="139841"/>
                </a:cubicBezTo>
                <a:lnTo>
                  <a:pt x="320828" y="222313"/>
                </a:lnTo>
                <a:lnTo>
                  <a:pt x="439721" y="99408"/>
                </a:lnTo>
                <a:cubicBezTo>
                  <a:pt x="449923" y="85446"/>
                  <a:pt x="446806" y="65752"/>
                  <a:pt x="432759" y="55494"/>
                </a:cubicBezTo>
                <a:lnTo>
                  <a:pt x="422315" y="47730"/>
                </a:lnTo>
                <a:cubicBezTo>
                  <a:pt x="415312" y="42597"/>
                  <a:pt x="406689" y="40889"/>
                  <a:pt x="398754" y="42103"/>
                </a:cubicBezTo>
                <a:cubicBezTo>
                  <a:pt x="390820" y="43317"/>
                  <a:pt x="383493" y="47442"/>
                  <a:pt x="378393" y="54421"/>
                </a:cubicBezTo>
                <a:lnTo>
                  <a:pt x="286014" y="208926"/>
                </a:lnTo>
                <a:lnTo>
                  <a:pt x="321638" y="34071"/>
                </a:lnTo>
                <a:cubicBezTo>
                  <a:pt x="322731" y="16822"/>
                  <a:pt x="309534" y="1950"/>
                  <a:pt x="292167" y="869"/>
                </a:cubicBezTo>
                <a:lnTo>
                  <a:pt x="279335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winkle Star"/>
              <a:buNone/>
              <a:defRPr b="1" sz="4500">
                <a:solidFill>
                  <a:schemeClr val="dk1"/>
                </a:solidFill>
                <a:latin typeface="Twinkle Star"/>
                <a:ea typeface="Twinkle Star"/>
                <a:cs typeface="Twinkle Star"/>
                <a:sym typeface="Twinkle St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winkle Star"/>
              <a:buNone/>
              <a:defRPr b="1" sz="4500">
                <a:solidFill>
                  <a:schemeClr val="dk1"/>
                </a:solidFill>
                <a:latin typeface="Twinkle Star"/>
                <a:ea typeface="Twinkle Star"/>
                <a:cs typeface="Twinkle Star"/>
                <a:sym typeface="Twinkle St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winkle Star"/>
              <a:buNone/>
              <a:defRPr b="1" sz="4500">
                <a:solidFill>
                  <a:schemeClr val="dk1"/>
                </a:solidFill>
                <a:latin typeface="Twinkle Star"/>
                <a:ea typeface="Twinkle Star"/>
                <a:cs typeface="Twinkle Star"/>
                <a:sym typeface="Twinkle St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winkle Star"/>
              <a:buNone/>
              <a:defRPr b="1" sz="4500">
                <a:solidFill>
                  <a:schemeClr val="dk1"/>
                </a:solidFill>
                <a:latin typeface="Twinkle Star"/>
                <a:ea typeface="Twinkle Star"/>
                <a:cs typeface="Twinkle Star"/>
                <a:sym typeface="Twinkle St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winkle Star"/>
              <a:buNone/>
              <a:defRPr b="1" sz="4500">
                <a:solidFill>
                  <a:schemeClr val="dk1"/>
                </a:solidFill>
                <a:latin typeface="Twinkle Star"/>
                <a:ea typeface="Twinkle Star"/>
                <a:cs typeface="Twinkle Star"/>
                <a:sym typeface="Twinkle St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winkle Star"/>
              <a:buNone/>
              <a:defRPr b="1" sz="4500">
                <a:solidFill>
                  <a:schemeClr val="dk1"/>
                </a:solidFill>
                <a:latin typeface="Twinkle Star"/>
                <a:ea typeface="Twinkle Star"/>
                <a:cs typeface="Twinkle Star"/>
                <a:sym typeface="Twinkle St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winkle Star"/>
              <a:buNone/>
              <a:defRPr b="1" sz="4500">
                <a:solidFill>
                  <a:schemeClr val="dk1"/>
                </a:solidFill>
                <a:latin typeface="Twinkle Star"/>
                <a:ea typeface="Twinkle Star"/>
                <a:cs typeface="Twinkle Star"/>
                <a:sym typeface="Twinkle St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winkle Star"/>
              <a:buNone/>
              <a:defRPr b="1" sz="4500">
                <a:solidFill>
                  <a:schemeClr val="dk1"/>
                </a:solidFill>
                <a:latin typeface="Twinkle Star"/>
                <a:ea typeface="Twinkle Star"/>
                <a:cs typeface="Twinkle Star"/>
                <a:sym typeface="Twinkle St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winkle Star"/>
              <a:buNone/>
              <a:defRPr b="1" sz="4500">
                <a:solidFill>
                  <a:schemeClr val="dk1"/>
                </a:solidFill>
                <a:latin typeface="Twinkle Star"/>
                <a:ea typeface="Twinkle Star"/>
                <a:cs typeface="Twinkle Star"/>
                <a:sym typeface="Twinkle Sta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73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omfortaa Medium"/>
              <a:buChar char="●"/>
              <a:defRPr sz="25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omfortaa Medium"/>
              <a:buChar char="○"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indent="-381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omfortaa Medium"/>
              <a:buChar char="■"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indent="-381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omfortaa Medium"/>
              <a:buChar char="●"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indent="-381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omfortaa Medium"/>
              <a:buChar char="○"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indent="-381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omfortaa Medium"/>
              <a:buChar char="■"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indent="-381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omfortaa Medium"/>
              <a:buChar char="●"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indent="-381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omfortaa Medium"/>
              <a:buChar char="○"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indent="-381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omfortaa Medium"/>
              <a:buChar char="■"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jpg"/><Relationship Id="rId5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Relationship Id="rId4" Type="http://schemas.openxmlformats.org/officeDocument/2006/relationships/image" Target="../media/image1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1"/>
          <p:cNvSpPr txBox="1"/>
          <p:nvPr>
            <p:ph type="ctrTitle"/>
          </p:nvPr>
        </p:nvSpPr>
        <p:spPr>
          <a:xfrm>
            <a:off x="5829307" y="-37025"/>
            <a:ext cx="5927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33"/>
              <a:t>OnlyFans</a:t>
            </a:r>
            <a:endParaRPr sz="7233"/>
          </a:p>
        </p:txBody>
      </p:sp>
      <p:sp>
        <p:nvSpPr>
          <p:cNvPr id="434" name="Google Shape;434;p21"/>
          <p:cNvSpPr txBox="1"/>
          <p:nvPr/>
        </p:nvSpPr>
        <p:spPr>
          <a:xfrm>
            <a:off x="8080425" y="4252175"/>
            <a:ext cx="3882900" cy="12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Βασίλειος Γρηγορίου</a:t>
            </a:r>
            <a:endParaRPr sz="19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Ραφαήλ Ζορμπάς</a:t>
            </a:r>
            <a:endParaRPr sz="19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Ευστάθιος Ιωσηφίδης</a:t>
            </a:r>
            <a:endParaRPr sz="19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74" y="125825"/>
            <a:ext cx="4633575" cy="271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075" y="2489800"/>
            <a:ext cx="4333875" cy="435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5525" y="366700"/>
            <a:ext cx="6934200" cy="61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1"/>
          <p:cNvSpPr txBox="1"/>
          <p:nvPr>
            <p:ph type="title"/>
          </p:nvPr>
        </p:nvSpPr>
        <p:spPr>
          <a:xfrm>
            <a:off x="1373700" y="1000187"/>
            <a:ext cx="9444600" cy="86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1"/>
          <p:cNvSpPr txBox="1"/>
          <p:nvPr>
            <p:ph idx="1" type="body"/>
          </p:nvPr>
        </p:nvSpPr>
        <p:spPr>
          <a:xfrm>
            <a:off x="1373700" y="2278213"/>
            <a:ext cx="9444600" cy="357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2851"/>
            <a:ext cx="12191999" cy="6395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71150"/>
            <a:ext cx="12039599" cy="6315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3"/>
          <p:cNvSpPr txBox="1"/>
          <p:nvPr>
            <p:ph type="title"/>
          </p:nvPr>
        </p:nvSpPr>
        <p:spPr>
          <a:xfrm>
            <a:off x="1373700" y="1000187"/>
            <a:ext cx="9444600" cy="86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3"/>
          <p:cNvSpPr txBox="1"/>
          <p:nvPr>
            <p:ph idx="1" type="body"/>
          </p:nvPr>
        </p:nvSpPr>
        <p:spPr>
          <a:xfrm>
            <a:off x="1373700" y="2278213"/>
            <a:ext cx="9444600" cy="357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28" name="Google Shape;5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62550" cy="5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0129" y="104075"/>
            <a:ext cx="6740374" cy="50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4250" y="3428988"/>
            <a:ext cx="295275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4"/>
          <p:cNvSpPr txBox="1"/>
          <p:nvPr>
            <p:ph type="title"/>
          </p:nvPr>
        </p:nvSpPr>
        <p:spPr>
          <a:xfrm>
            <a:off x="471125" y="105675"/>
            <a:ext cx="10803000" cy="108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Model</a:t>
            </a:r>
            <a:endParaRPr/>
          </a:p>
        </p:txBody>
      </p:sp>
      <p:sp>
        <p:nvSpPr>
          <p:cNvPr id="536" name="Google Shape;536;p34"/>
          <p:cNvSpPr txBox="1"/>
          <p:nvPr>
            <p:ph idx="2" type="body"/>
          </p:nvPr>
        </p:nvSpPr>
        <p:spPr>
          <a:xfrm>
            <a:off x="1000523" y="4096975"/>
            <a:ext cx="43611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Μηνιαία εγγραφή θαυμαστών που έχουν πρόσβαση σε όλο το περιεχόμενο εκτός από τα προσαρμοσμένα βίντεο (έξτρα χρέωση)</a:t>
            </a:r>
            <a:endParaRPr sz="1400"/>
          </a:p>
        </p:txBody>
      </p:sp>
      <p:sp>
        <p:nvSpPr>
          <p:cNvPr id="537" name="Google Shape;537;p34"/>
          <p:cNvSpPr txBox="1"/>
          <p:nvPr>
            <p:ph idx="3" type="subTitle"/>
          </p:nvPr>
        </p:nvSpPr>
        <p:spPr>
          <a:xfrm>
            <a:off x="6464125" y="1326875"/>
            <a:ext cx="4361100" cy="605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PPV (pay-per-view) </a:t>
            </a:r>
            <a:endParaRPr sz="2500"/>
          </a:p>
        </p:txBody>
      </p:sp>
      <p:sp>
        <p:nvSpPr>
          <p:cNvPr id="538" name="Google Shape;538;p34"/>
          <p:cNvSpPr txBox="1"/>
          <p:nvPr>
            <p:ph idx="4" type="body"/>
          </p:nvPr>
        </p:nvSpPr>
        <p:spPr>
          <a:xfrm>
            <a:off x="6642325" y="1810325"/>
            <a:ext cx="4182900" cy="1665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Προπληρωμένα βίντεο από τους θαυμαστές. Δεν είναι ανάγκη όλο το περιεχόμενο να είναι PPV, αρκεί να είναι περιεχόμενο το οποίο ο δημιουργός θεωρεί κατάλληλο και οι θαυμαστές θα πληρώσουν για να παρακολουθήσουν. 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39" name="Google Shape;539;p34"/>
          <p:cNvSpPr txBox="1"/>
          <p:nvPr>
            <p:ph idx="5" type="subTitle"/>
          </p:nvPr>
        </p:nvSpPr>
        <p:spPr>
          <a:xfrm>
            <a:off x="971100" y="1298375"/>
            <a:ext cx="4599300" cy="662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Προσαρμοσμένο βίντεο</a:t>
            </a:r>
            <a:endParaRPr sz="2500">
              <a:solidFill>
                <a:schemeClr val="accent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540" name="Google Shape;540;p34"/>
          <p:cNvSpPr txBox="1"/>
          <p:nvPr>
            <p:ph idx="6" type="body"/>
          </p:nvPr>
        </p:nvSpPr>
        <p:spPr>
          <a:xfrm>
            <a:off x="1000525" y="1810325"/>
            <a:ext cx="4361100" cy="1665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400"/>
              <a:t>Ένας δημιουργός του onlyfans δέχεται μηνύματα από τους θαυμαστές για δημιουργία προσαρμοσμένων βίντεο ή εικόνας και αν δεχτεί το στέλνει στον θαυμαστή. Αυτά τα βίντεο ή οι εικόνες χρεώνονται από 50-500$ με προκαταβολή το 50% της τιμής του.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600"/>
              </a:spcBef>
              <a:spcAft>
                <a:spcPts val="1600"/>
              </a:spcAft>
              <a:buSzPts val="440"/>
              <a:buNone/>
            </a:pPr>
            <a:r>
              <a:t/>
            </a:r>
            <a:endParaRPr sz="1200"/>
          </a:p>
        </p:txBody>
      </p:sp>
      <p:sp>
        <p:nvSpPr>
          <p:cNvPr id="541" name="Google Shape;541;p34"/>
          <p:cNvSpPr txBox="1"/>
          <p:nvPr>
            <p:ph idx="7" type="body"/>
          </p:nvPr>
        </p:nvSpPr>
        <p:spPr>
          <a:xfrm>
            <a:off x="6826375" y="3962550"/>
            <a:ext cx="3814800" cy="11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770"/>
              <a:buNone/>
            </a:pPr>
            <a:r>
              <a:rPr lang="en" sz="1400"/>
              <a:t>Οι συνδρομητές μπορούν να αφήσουν κάποιο tip στους δημιουργούς, αν τους άρεσε το περιεχόμενο.</a:t>
            </a:r>
            <a:endParaRPr sz="1400"/>
          </a:p>
        </p:txBody>
      </p:sp>
      <p:sp>
        <p:nvSpPr>
          <p:cNvPr id="542" name="Google Shape;542;p34"/>
          <p:cNvSpPr txBox="1"/>
          <p:nvPr>
            <p:ph idx="8" type="subTitle"/>
          </p:nvPr>
        </p:nvSpPr>
        <p:spPr>
          <a:xfrm>
            <a:off x="6901075" y="3475624"/>
            <a:ext cx="3665400" cy="605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Tips</a:t>
            </a:r>
            <a:endParaRPr sz="2500"/>
          </a:p>
        </p:txBody>
      </p:sp>
      <p:sp>
        <p:nvSpPr>
          <p:cNvPr id="543" name="Google Shape;543;p34"/>
          <p:cNvSpPr txBox="1"/>
          <p:nvPr/>
        </p:nvSpPr>
        <p:spPr>
          <a:xfrm>
            <a:off x="1580550" y="5624375"/>
            <a:ext cx="90309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Στην περίπτωση των </a:t>
            </a:r>
            <a:r>
              <a:rPr lang="en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subscriptions</a:t>
            </a:r>
            <a:r>
              <a:rPr lang="en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, PPV και προσαρμοσμένων βίντεο υπάρχει προμήθεια από την πλατφόρμα του Onlyfans της τάξης του 20%, σε αντίθεση με τα tips που η προμήθεια είναι μόνο 10%.</a:t>
            </a:r>
            <a:endParaRPr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544" name="Google Shape;544;p34"/>
          <p:cNvSpPr txBox="1"/>
          <p:nvPr/>
        </p:nvSpPr>
        <p:spPr>
          <a:xfrm>
            <a:off x="2184900" y="5205700"/>
            <a:ext cx="7822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000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Τα έσοδα της πλατφόρμας του Only Fans</a:t>
            </a:r>
            <a:endParaRPr sz="2500">
              <a:solidFill>
                <a:srgbClr val="FF0000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545" name="Google Shape;545;p34"/>
          <p:cNvSpPr txBox="1"/>
          <p:nvPr>
            <p:ph idx="1" type="subTitle"/>
          </p:nvPr>
        </p:nvSpPr>
        <p:spPr>
          <a:xfrm>
            <a:off x="1348375" y="3634038"/>
            <a:ext cx="3665400" cy="605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Subscriptions </a:t>
            </a:r>
            <a:endParaRPr sz="2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28600"/>
            <a:ext cx="11430000" cy="62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6"/>
          <p:cNvSpPr txBox="1"/>
          <p:nvPr>
            <p:ph idx="5" type="body"/>
          </p:nvPr>
        </p:nvSpPr>
        <p:spPr>
          <a:xfrm>
            <a:off x="8110200" y="3451362"/>
            <a:ext cx="3147300" cy="242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Επιτρέποντας στους δημιουργούς να κερδίζουν επιπλέον εισόδημα μέσω συνεργασιών και affiliate marketing. </a:t>
            </a:r>
            <a:endParaRPr/>
          </a:p>
        </p:txBody>
      </p:sp>
      <p:sp>
        <p:nvSpPr>
          <p:cNvPr id="556" name="Google Shape;556;p36"/>
          <p:cNvSpPr txBox="1"/>
          <p:nvPr>
            <p:ph type="title"/>
          </p:nvPr>
        </p:nvSpPr>
        <p:spPr>
          <a:xfrm>
            <a:off x="766950" y="679800"/>
            <a:ext cx="10658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Frameworks</a:t>
            </a:r>
            <a:endParaRPr/>
          </a:p>
        </p:txBody>
      </p:sp>
      <p:sp>
        <p:nvSpPr>
          <p:cNvPr id="557" name="Google Shape;557;p36"/>
          <p:cNvSpPr txBox="1"/>
          <p:nvPr>
            <p:ph idx="1" type="body"/>
          </p:nvPr>
        </p:nvSpPr>
        <p:spPr>
          <a:xfrm>
            <a:off x="934500" y="3451362"/>
            <a:ext cx="3147300" cy="242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Προσφέροντας </a:t>
            </a:r>
            <a:r>
              <a:rPr lang="en"/>
              <a:t>διαφορετικά είδη συνδρομών με διαφορετικά επίπεδα πρόσβασης και πλεονεκτήματα.</a:t>
            </a:r>
            <a:endParaRPr/>
          </a:p>
        </p:txBody>
      </p:sp>
      <p:sp>
        <p:nvSpPr>
          <p:cNvPr id="558" name="Google Shape;558;p36"/>
          <p:cNvSpPr txBox="1"/>
          <p:nvPr>
            <p:ph idx="2" type="subTitle"/>
          </p:nvPr>
        </p:nvSpPr>
        <p:spPr>
          <a:xfrm>
            <a:off x="934500" y="1924277"/>
            <a:ext cx="3147300" cy="152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520">
                <a:solidFill>
                  <a:schemeClr val="accent2"/>
                </a:solidFill>
              </a:rPr>
              <a:t>Subscription-</a:t>
            </a:r>
            <a:endParaRPr sz="252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520">
                <a:solidFill>
                  <a:schemeClr val="accent2"/>
                </a:solidFill>
              </a:rPr>
              <a:t>based business model</a:t>
            </a:r>
            <a:endParaRPr sz="2520">
              <a:solidFill>
                <a:schemeClr val="accent2"/>
              </a:solidFill>
            </a:endParaRPr>
          </a:p>
        </p:txBody>
      </p:sp>
      <p:sp>
        <p:nvSpPr>
          <p:cNvPr id="559" name="Google Shape;559;p36"/>
          <p:cNvSpPr txBox="1"/>
          <p:nvPr>
            <p:ph idx="3" type="body"/>
          </p:nvPr>
        </p:nvSpPr>
        <p:spPr>
          <a:xfrm>
            <a:off x="4522350" y="3451375"/>
            <a:ext cx="3147300" cy="242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Παρέχοντας δωρεάν ένα βασικό επίπεδο περιεχομένου, με δυνατότητα αναβάθμισης σε συνδρομή επί πληρωμή για λειτουργίες premium.</a:t>
            </a:r>
            <a:endParaRPr sz="1800"/>
          </a:p>
        </p:txBody>
      </p:sp>
      <p:sp>
        <p:nvSpPr>
          <p:cNvPr id="560" name="Google Shape;560;p36"/>
          <p:cNvSpPr txBox="1"/>
          <p:nvPr>
            <p:ph idx="4" type="subTitle"/>
          </p:nvPr>
        </p:nvSpPr>
        <p:spPr>
          <a:xfrm>
            <a:off x="4522350" y="1924289"/>
            <a:ext cx="3147300" cy="152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</a:rPr>
              <a:t>Freemium model</a:t>
            </a:r>
            <a:endParaRPr sz="2500">
              <a:solidFill>
                <a:schemeClr val="accent2"/>
              </a:solidFill>
            </a:endParaRPr>
          </a:p>
        </p:txBody>
      </p:sp>
      <p:sp>
        <p:nvSpPr>
          <p:cNvPr id="561" name="Google Shape;561;p36"/>
          <p:cNvSpPr txBox="1"/>
          <p:nvPr>
            <p:ph idx="6" type="subTitle"/>
          </p:nvPr>
        </p:nvSpPr>
        <p:spPr>
          <a:xfrm>
            <a:off x="8110200" y="1924277"/>
            <a:ext cx="3147300" cy="152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</a:rPr>
              <a:t>Affiliate marketing</a:t>
            </a:r>
            <a:endParaRPr sz="25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7"/>
          <p:cNvSpPr txBox="1"/>
          <p:nvPr>
            <p:ph type="title"/>
          </p:nvPr>
        </p:nvSpPr>
        <p:spPr>
          <a:xfrm>
            <a:off x="1373700" y="1000187"/>
            <a:ext cx="9444600" cy="86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Οικονομικά στοιχεία </a:t>
            </a:r>
            <a:endParaRPr/>
          </a:p>
        </p:txBody>
      </p:sp>
      <p:sp>
        <p:nvSpPr>
          <p:cNvPr id="567" name="Google Shape;567;p37"/>
          <p:cNvSpPr txBox="1"/>
          <p:nvPr>
            <p:ph idx="1" type="body"/>
          </p:nvPr>
        </p:nvSpPr>
        <p:spPr>
          <a:xfrm>
            <a:off x="1455200" y="2263888"/>
            <a:ext cx="9444600" cy="357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Το OnlyFans έχει πάνω από 320 εκατομμύρια εγγεγραμμένους χρήστες, περισσότερους από 3,5 εκατομμύρια δημιουργούς περιεχομένου και 1,25 εκατομμύρια ενεργούς χρήστες καθημερινά.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Τα έσοδα του OnlyFans το 2022 ήταν περισσότερα από 2,7 δισεκατομμύρια δολάρια, οι αμοιβές των δημιουργών περιεχομένου είναι περισσότερες από 5 δις από την ημέρα δημιουργίας του, και η αποτίμηση της εταιρείας κοστολογείται στα 21 δισεκατομμύρια δολάρια.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Οι κορυφαίοι δημιουργοί στο OnlyFans έχουν αναφέρει ότι κερδίζουν περισσότερα από 200.000 $ το μήνα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8"/>
          <p:cNvSpPr txBox="1"/>
          <p:nvPr>
            <p:ph type="title"/>
          </p:nvPr>
        </p:nvSpPr>
        <p:spPr>
          <a:xfrm>
            <a:off x="1373700" y="1000187"/>
            <a:ext cx="9444600" cy="86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Φορολογία</a:t>
            </a:r>
            <a:r>
              <a:rPr lang="en"/>
              <a:t> </a:t>
            </a:r>
            <a:endParaRPr/>
          </a:p>
        </p:txBody>
      </p:sp>
      <p:sp>
        <p:nvSpPr>
          <p:cNvPr id="573" name="Google Shape;573;p38"/>
          <p:cNvSpPr txBox="1"/>
          <p:nvPr>
            <p:ph idx="1" type="body"/>
          </p:nvPr>
        </p:nvSpPr>
        <p:spPr>
          <a:xfrm>
            <a:off x="1373700" y="2278213"/>
            <a:ext cx="9444600" cy="357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Σύμφωνα με την ισχύουσα νομοθεσία, η πλατφόρμα OnlyFans, λειτουργεί ως ο μεσάζων στην παροχή υπηρεσιών ψηφιακού περιεχομένου. Έτσι υποχρεούται στην καταβολή ΦΠΑ στην Ελλάδα με τον τρέχοντα συντελεστή 24%.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Στο εξωτερικό η φορολογία για τους δημιουργούς περιεχομένου στο Onlyfans είναι η ίδια με τους ελεύθερους επαγγελματίες.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9"/>
          <p:cNvSpPr txBox="1"/>
          <p:nvPr>
            <p:ph type="title"/>
          </p:nvPr>
        </p:nvSpPr>
        <p:spPr>
          <a:xfrm>
            <a:off x="1373700" y="1000187"/>
            <a:ext cx="9444600" cy="86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ενός OnlyFans Creator</a:t>
            </a:r>
            <a:endParaRPr/>
          </a:p>
        </p:txBody>
      </p:sp>
      <p:sp>
        <p:nvSpPr>
          <p:cNvPr id="579" name="Google Shape;579;p39"/>
          <p:cNvSpPr txBox="1"/>
          <p:nvPr>
            <p:ph idx="1" type="body"/>
          </p:nvPr>
        </p:nvSpPr>
        <p:spPr>
          <a:xfrm>
            <a:off x="1373700" y="2278213"/>
            <a:ext cx="9444600" cy="357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Η ανάλυση δεδομένων στο OnlyFans είναι ένα κρίσιμο εργαλείο για τους δημιουργούς στην πλατφόρμα, βοηθώντας τους στην παρακολούθηση, την καταγραφή και τη βελτίωση της απόδοσης τους με βάση διάφορες μετρήσεις. </a:t>
            </a:r>
            <a:r>
              <a:rPr lang="en" sz="1800"/>
              <a:t>Παρ’ όλ’ αυτά</a:t>
            </a:r>
            <a:r>
              <a:rPr lang="en" sz="1800"/>
              <a:t> οι περισσότεροι </a:t>
            </a:r>
            <a:r>
              <a:rPr lang="en" sz="1800"/>
              <a:t>δημιουργοι</a:t>
            </a:r>
            <a:r>
              <a:rPr lang="en" sz="1800"/>
              <a:t> αναφέρουν πως τα metrics αυτά δεν είναι επαρκή και χρησιμοποιούν κάποια 3PP για την καλύτερη ανάλυση των δεδομένων τους. Μερικά από αυτά είναι: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SuperCreator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OnlyStats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Fanstats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2"/>
          <p:cNvSpPr txBox="1"/>
          <p:nvPr>
            <p:ph idx="1" type="body"/>
          </p:nvPr>
        </p:nvSpPr>
        <p:spPr>
          <a:xfrm>
            <a:off x="195326" y="609800"/>
            <a:ext cx="6473700" cy="3142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Ιδρυτής: 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Tim Stokely 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GlamGirls (soft) -&gt; 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Customs4U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 (custom video)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Δάνειο £10.000 από Guy Stokely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Ίδρυση OnlyFans</a:t>
            </a:r>
            <a:endParaRPr/>
          </a:p>
        </p:txBody>
      </p:sp>
      <p:grpSp>
        <p:nvGrpSpPr>
          <p:cNvPr id="440" name="Google Shape;440;p22"/>
          <p:cNvGrpSpPr/>
          <p:nvPr/>
        </p:nvGrpSpPr>
        <p:grpSpPr>
          <a:xfrm flipH="1">
            <a:off x="2857679" y="2591012"/>
            <a:ext cx="9410567" cy="2525921"/>
            <a:chOff x="-127738" y="1710952"/>
            <a:chExt cx="6076822" cy="1631100"/>
          </a:xfrm>
        </p:grpSpPr>
        <p:sp>
          <p:nvSpPr>
            <p:cNvPr id="441" name="Google Shape;441;p22"/>
            <p:cNvSpPr/>
            <p:nvPr/>
          </p:nvSpPr>
          <p:spPr>
            <a:xfrm>
              <a:off x="-127738" y="1987504"/>
              <a:ext cx="6076822" cy="1354548"/>
            </a:xfrm>
            <a:custGeom>
              <a:rect b="b" l="l" r="r" t="t"/>
              <a:pathLst>
                <a:path extrusionOk="0" h="1354548" w="6076822">
                  <a:moveTo>
                    <a:pt x="6076823" y="1170349"/>
                  </a:moveTo>
                  <a:cubicBezTo>
                    <a:pt x="6048081" y="1126018"/>
                    <a:pt x="6010595" y="1071655"/>
                    <a:pt x="5963880" y="1009379"/>
                  </a:cubicBezTo>
                  <a:cubicBezTo>
                    <a:pt x="5841708" y="847616"/>
                    <a:pt x="5657234" y="629114"/>
                    <a:pt x="5396252" y="428558"/>
                  </a:cubicBezTo>
                  <a:cubicBezTo>
                    <a:pt x="5137658" y="229058"/>
                    <a:pt x="4793284" y="51196"/>
                    <a:pt x="4401952" y="26656"/>
                  </a:cubicBezTo>
                  <a:cubicBezTo>
                    <a:pt x="4011639" y="-2899"/>
                    <a:pt x="3595225" y="135640"/>
                    <a:pt x="3234488" y="370767"/>
                  </a:cubicBezTo>
                  <a:cubicBezTo>
                    <a:pt x="3051610" y="484766"/>
                    <a:pt x="2890904" y="628588"/>
                    <a:pt x="2704597" y="771086"/>
                  </a:cubicBezTo>
                  <a:cubicBezTo>
                    <a:pt x="2521986" y="909629"/>
                    <a:pt x="2332781" y="1037615"/>
                    <a:pt x="2133014" y="1141061"/>
                  </a:cubicBezTo>
                  <a:cubicBezTo>
                    <a:pt x="1933514" y="1243976"/>
                    <a:pt x="1720291" y="1323404"/>
                    <a:pt x="1500474" y="1347155"/>
                  </a:cubicBezTo>
                  <a:cubicBezTo>
                    <a:pt x="1281183" y="1371698"/>
                    <a:pt x="1062155" y="1333699"/>
                    <a:pt x="886932" y="1254529"/>
                  </a:cubicBezTo>
                  <a:cubicBezTo>
                    <a:pt x="534110" y="1093297"/>
                    <a:pt x="334347" y="857906"/>
                    <a:pt x="198972" y="706434"/>
                  </a:cubicBezTo>
                  <a:cubicBezTo>
                    <a:pt x="65972" y="549419"/>
                    <a:pt x="1056" y="453891"/>
                    <a:pt x="0" y="454685"/>
                  </a:cubicBezTo>
                  <a:cubicBezTo>
                    <a:pt x="140389" y="611169"/>
                    <a:pt x="288167" y="763168"/>
                    <a:pt x="457583" y="893267"/>
                  </a:cubicBezTo>
                  <a:cubicBezTo>
                    <a:pt x="667111" y="1094349"/>
                    <a:pt x="941027" y="1268516"/>
                    <a:pt x="1255583" y="1297808"/>
                  </a:cubicBezTo>
                  <a:cubicBezTo>
                    <a:pt x="1569086" y="1330796"/>
                    <a:pt x="1868335" y="1226557"/>
                    <a:pt x="2126946" y="1094349"/>
                  </a:cubicBezTo>
                  <a:cubicBezTo>
                    <a:pt x="2387402" y="958713"/>
                    <a:pt x="2622793" y="790088"/>
                    <a:pt x="2846306" y="611962"/>
                  </a:cubicBezTo>
                  <a:cubicBezTo>
                    <a:pt x="3061642" y="436213"/>
                    <a:pt x="3284361" y="284473"/>
                    <a:pt x="3528722" y="173907"/>
                  </a:cubicBezTo>
                  <a:cubicBezTo>
                    <a:pt x="3770974" y="62810"/>
                    <a:pt x="4030904" y="-523"/>
                    <a:pt x="4290304" y="3"/>
                  </a:cubicBezTo>
                  <a:cubicBezTo>
                    <a:pt x="4549708" y="266"/>
                    <a:pt x="4805955" y="68085"/>
                    <a:pt x="5039734" y="186573"/>
                  </a:cubicBezTo>
                  <a:cubicBezTo>
                    <a:pt x="5461184" y="401905"/>
                    <a:pt x="5820617" y="766338"/>
                    <a:pt x="6076823" y="1169559"/>
                  </a:cubicBezTo>
                  <a:lnTo>
                    <a:pt x="6076823" y="117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362303" y="1921240"/>
              <a:ext cx="5237144" cy="1347193"/>
            </a:xfrm>
            <a:custGeom>
              <a:rect b="b" l="l" r="r" t="t"/>
              <a:pathLst>
                <a:path extrusionOk="0" h="1347193" w="5237144">
                  <a:moveTo>
                    <a:pt x="5237144" y="687198"/>
                  </a:moveTo>
                  <a:cubicBezTo>
                    <a:pt x="5224191" y="675325"/>
                    <a:pt x="5152944" y="600377"/>
                    <a:pt x="5025225" y="494560"/>
                  </a:cubicBezTo>
                  <a:cubicBezTo>
                    <a:pt x="4897507" y="389794"/>
                    <a:pt x="4710686" y="253364"/>
                    <a:pt x="4463426" y="149918"/>
                  </a:cubicBezTo>
                  <a:cubicBezTo>
                    <a:pt x="4217988" y="45420"/>
                    <a:pt x="3907416" y="-14484"/>
                    <a:pt x="3582028" y="31171"/>
                  </a:cubicBezTo>
                  <a:cubicBezTo>
                    <a:pt x="3256656" y="74975"/>
                    <a:pt x="2927584" y="221432"/>
                    <a:pt x="2635722" y="420406"/>
                  </a:cubicBezTo>
                  <a:cubicBezTo>
                    <a:pt x="2488739" y="519099"/>
                    <a:pt x="2355475" y="635212"/>
                    <a:pt x="2210600" y="747628"/>
                  </a:cubicBezTo>
                  <a:cubicBezTo>
                    <a:pt x="2067572" y="858462"/>
                    <a:pt x="1921378" y="961377"/>
                    <a:pt x="1772014" y="1051100"/>
                  </a:cubicBezTo>
                  <a:cubicBezTo>
                    <a:pt x="1476461" y="1230545"/>
                    <a:pt x="1154513" y="1353782"/>
                    <a:pt x="858960" y="1346921"/>
                  </a:cubicBezTo>
                  <a:cubicBezTo>
                    <a:pt x="562612" y="1344544"/>
                    <a:pt x="336723" y="1221311"/>
                    <a:pt x="202933" y="1129212"/>
                  </a:cubicBezTo>
                  <a:cubicBezTo>
                    <a:pt x="66499" y="1034474"/>
                    <a:pt x="528" y="968239"/>
                    <a:pt x="0" y="968769"/>
                  </a:cubicBezTo>
                  <a:cubicBezTo>
                    <a:pt x="135110" y="1070365"/>
                    <a:pt x="284207" y="1157711"/>
                    <a:pt x="444654" y="1209960"/>
                  </a:cubicBezTo>
                  <a:cubicBezTo>
                    <a:pt x="656820" y="1306808"/>
                    <a:pt x="902764" y="1327129"/>
                    <a:pt x="1129710" y="1277783"/>
                  </a:cubicBezTo>
                  <a:cubicBezTo>
                    <a:pt x="1357446" y="1229488"/>
                    <a:pt x="1568818" y="1130795"/>
                    <a:pt x="1764626" y="1013893"/>
                  </a:cubicBezTo>
                  <a:cubicBezTo>
                    <a:pt x="1961487" y="897781"/>
                    <a:pt x="2144628" y="762144"/>
                    <a:pt x="2322223" y="620962"/>
                  </a:cubicBezTo>
                  <a:cubicBezTo>
                    <a:pt x="2495863" y="479254"/>
                    <a:pt x="2676624" y="352324"/>
                    <a:pt x="2871376" y="248616"/>
                  </a:cubicBezTo>
                  <a:cubicBezTo>
                    <a:pt x="3257709" y="40404"/>
                    <a:pt x="3706063" y="-57232"/>
                    <a:pt x="4130387" y="34599"/>
                  </a:cubicBezTo>
                  <a:cubicBezTo>
                    <a:pt x="4555521" y="122213"/>
                    <a:pt x="4932604" y="375281"/>
                    <a:pt x="5237144" y="687461"/>
                  </a:cubicBezTo>
                  <a:lnTo>
                    <a:pt x="5237144" y="6871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16458" y="1857932"/>
              <a:ext cx="4294785" cy="1341187"/>
            </a:xfrm>
            <a:custGeom>
              <a:rect b="b" l="l" r="r" t="t"/>
              <a:pathLst>
                <a:path extrusionOk="0" h="1341187" w="4294785">
                  <a:moveTo>
                    <a:pt x="4294259" y="277352"/>
                  </a:moveTo>
                  <a:cubicBezTo>
                    <a:pt x="4269202" y="270228"/>
                    <a:pt x="4007166" y="82338"/>
                    <a:pt x="3564099" y="22438"/>
                  </a:cubicBezTo>
                  <a:cubicBezTo>
                    <a:pt x="3344529" y="-5802"/>
                    <a:pt x="3084068" y="10824"/>
                    <a:pt x="2823081" y="91313"/>
                  </a:cubicBezTo>
                  <a:cubicBezTo>
                    <a:pt x="2561832" y="170478"/>
                    <a:pt x="2302695" y="309547"/>
                    <a:pt x="2068361" y="478965"/>
                  </a:cubicBezTo>
                  <a:cubicBezTo>
                    <a:pt x="1836930" y="651549"/>
                    <a:pt x="1617639" y="846296"/>
                    <a:pt x="1386208" y="990381"/>
                  </a:cubicBezTo>
                  <a:cubicBezTo>
                    <a:pt x="1157942" y="1138421"/>
                    <a:pt x="926778" y="1252424"/>
                    <a:pt x="713818" y="1303880"/>
                  </a:cubicBezTo>
                  <a:cubicBezTo>
                    <a:pt x="501121" y="1357449"/>
                    <a:pt x="313499" y="1345839"/>
                    <a:pt x="189999" y="1315757"/>
                  </a:cubicBezTo>
                  <a:cubicBezTo>
                    <a:pt x="65442" y="1286465"/>
                    <a:pt x="263" y="1251894"/>
                    <a:pt x="0" y="1252951"/>
                  </a:cubicBezTo>
                  <a:cubicBezTo>
                    <a:pt x="125609" y="1293063"/>
                    <a:pt x="256234" y="1312855"/>
                    <a:pt x="383693" y="1303091"/>
                  </a:cubicBezTo>
                  <a:cubicBezTo>
                    <a:pt x="740471" y="1316284"/>
                    <a:pt x="1079566" y="1151618"/>
                    <a:pt x="1379083" y="960826"/>
                  </a:cubicBezTo>
                  <a:cubicBezTo>
                    <a:pt x="1685983" y="773462"/>
                    <a:pt x="1943804" y="514589"/>
                    <a:pt x="2255984" y="330921"/>
                  </a:cubicBezTo>
                  <a:cubicBezTo>
                    <a:pt x="2563414" y="144619"/>
                    <a:pt x="2912278" y="15840"/>
                    <a:pt x="3272472" y="1590"/>
                  </a:cubicBezTo>
                  <a:cubicBezTo>
                    <a:pt x="3632431" y="-14509"/>
                    <a:pt x="3989719" y="92633"/>
                    <a:pt x="4294786" y="277616"/>
                  </a:cubicBezTo>
                  <a:lnTo>
                    <a:pt x="4294259" y="2773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1309657" y="1801563"/>
              <a:ext cx="3424503" cy="1334389"/>
            </a:xfrm>
            <a:custGeom>
              <a:rect b="b" l="l" r="r" t="t"/>
              <a:pathLst>
                <a:path extrusionOk="0" h="1334389" w="3424503">
                  <a:moveTo>
                    <a:pt x="3424503" y="96222"/>
                  </a:moveTo>
                  <a:cubicBezTo>
                    <a:pt x="3402846" y="93319"/>
                    <a:pt x="3159554" y="-6167"/>
                    <a:pt x="2790122" y="7026"/>
                  </a:cubicBezTo>
                  <a:cubicBezTo>
                    <a:pt x="2421188" y="14417"/>
                    <a:pt x="1955427" y="184362"/>
                    <a:pt x="1573842" y="461970"/>
                  </a:cubicBezTo>
                  <a:cubicBezTo>
                    <a:pt x="1379091" y="597874"/>
                    <a:pt x="1209410" y="754625"/>
                    <a:pt x="1032867" y="877599"/>
                  </a:cubicBezTo>
                  <a:cubicBezTo>
                    <a:pt x="858438" y="1003472"/>
                    <a:pt x="687173" y="1106917"/>
                    <a:pt x="534118" y="1180804"/>
                  </a:cubicBezTo>
                  <a:cubicBezTo>
                    <a:pt x="226161" y="1329374"/>
                    <a:pt x="-1575" y="1334390"/>
                    <a:pt x="8" y="1334390"/>
                  </a:cubicBezTo>
                  <a:cubicBezTo>
                    <a:pt x="98702" y="1317238"/>
                    <a:pt x="193966" y="1286626"/>
                    <a:pt x="285272" y="1247570"/>
                  </a:cubicBezTo>
                  <a:cubicBezTo>
                    <a:pt x="548367" y="1165502"/>
                    <a:pt x="793785" y="1017721"/>
                    <a:pt x="1025742" y="854638"/>
                  </a:cubicBezTo>
                  <a:cubicBezTo>
                    <a:pt x="1256911" y="693669"/>
                    <a:pt x="1471190" y="492056"/>
                    <a:pt x="1726898" y="342429"/>
                  </a:cubicBezTo>
                  <a:cubicBezTo>
                    <a:pt x="1977853" y="190430"/>
                    <a:pt x="2254939" y="73528"/>
                    <a:pt x="2548121" y="24971"/>
                  </a:cubicBezTo>
                  <a:cubicBezTo>
                    <a:pt x="2840238" y="-24902"/>
                    <a:pt x="3145304" y="431"/>
                    <a:pt x="3424220" y="96485"/>
                  </a:cubicBezTo>
                  <a:lnTo>
                    <a:pt x="3424503" y="962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1666966" y="1750561"/>
              <a:ext cx="2720188" cy="1248694"/>
            </a:xfrm>
            <a:custGeom>
              <a:rect b="b" l="l" r="r" t="t"/>
              <a:pathLst>
                <a:path extrusionOk="0" h="1248694" w="2720188">
                  <a:moveTo>
                    <a:pt x="2720189" y="15016"/>
                  </a:moveTo>
                  <a:cubicBezTo>
                    <a:pt x="2701446" y="15543"/>
                    <a:pt x="2490053" y="-21137"/>
                    <a:pt x="2191338" y="29529"/>
                  </a:cubicBezTo>
                  <a:cubicBezTo>
                    <a:pt x="1892615" y="75973"/>
                    <a:pt x="1524753" y="230879"/>
                    <a:pt x="1210991" y="451222"/>
                  </a:cubicBezTo>
                  <a:cubicBezTo>
                    <a:pt x="1051337" y="559947"/>
                    <a:pt x="909103" y="685556"/>
                    <a:pt x="775308" y="787419"/>
                  </a:cubicBezTo>
                  <a:cubicBezTo>
                    <a:pt x="639935" y="891391"/>
                    <a:pt x="509573" y="981377"/>
                    <a:pt x="394780" y="1051308"/>
                  </a:cubicBezTo>
                  <a:cubicBezTo>
                    <a:pt x="165462" y="1193280"/>
                    <a:pt x="-787" y="1247379"/>
                    <a:pt x="3" y="1248695"/>
                  </a:cubicBezTo>
                  <a:cubicBezTo>
                    <a:pt x="70728" y="1213334"/>
                    <a:pt x="139339" y="1174015"/>
                    <a:pt x="205575" y="1130210"/>
                  </a:cubicBezTo>
                  <a:cubicBezTo>
                    <a:pt x="401642" y="1030987"/>
                    <a:pt x="589005" y="905377"/>
                    <a:pt x="768976" y="769210"/>
                  </a:cubicBezTo>
                  <a:cubicBezTo>
                    <a:pt x="944726" y="634363"/>
                    <a:pt x="1130770" y="475766"/>
                    <a:pt x="1336074" y="354642"/>
                  </a:cubicBezTo>
                  <a:cubicBezTo>
                    <a:pt x="1739559" y="104476"/>
                    <a:pt x="2231977" y="-50430"/>
                    <a:pt x="2720189" y="15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1974662" y="1710952"/>
              <a:ext cx="2178146" cy="1093819"/>
            </a:xfrm>
            <a:custGeom>
              <a:rect b="b" l="l" r="r" t="t"/>
              <a:pathLst>
                <a:path extrusionOk="0" h="1093819" w="2178146">
                  <a:moveTo>
                    <a:pt x="2178147" y="0"/>
                  </a:moveTo>
                  <a:cubicBezTo>
                    <a:pt x="2162845" y="2109"/>
                    <a:pt x="1988933" y="-3166"/>
                    <a:pt x="1749058" y="53832"/>
                  </a:cubicBezTo>
                  <a:cubicBezTo>
                    <a:pt x="1509182" y="108194"/>
                    <a:pt x="1212835" y="234597"/>
                    <a:pt x="953431" y="406917"/>
                  </a:cubicBezTo>
                  <a:cubicBezTo>
                    <a:pt x="823337" y="490831"/>
                    <a:pt x="699043" y="587152"/>
                    <a:pt x="591112" y="675555"/>
                  </a:cubicBezTo>
                  <a:cubicBezTo>
                    <a:pt x="485820" y="762375"/>
                    <a:pt x="384750" y="837581"/>
                    <a:pt x="297667" y="900918"/>
                  </a:cubicBezTo>
                  <a:cubicBezTo>
                    <a:pt x="122448" y="1025471"/>
                    <a:pt x="-263" y="1093556"/>
                    <a:pt x="0" y="1093820"/>
                  </a:cubicBezTo>
                  <a:cubicBezTo>
                    <a:pt x="51460" y="1056083"/>
                    <a:pt x="102390" y="1017820"/>
                    <a:pt x="152004" y="977181"/>
                  </a:cubicBezTo>
                  <a:cubicBezTo>
                    <a:pt x="300837" y="881390"/>
                    <a:pt x="445181" y="774248"/>
                    <a:pt x="585837" y="661042"/>
                  </a:cubicBezTo>
                  <a:cubicBezTo>
                    <a:pt x="731238" y="542554"/>
                    <a:pt x="890098" y="428028"/>
                    <a:pt x="1056877" y="330651"/>
                  </a:cubicBezTo>
                  <a:cubicBezTo>
                    <a:pt x="1390171" y="135110"/>
                    <a:pt x="1777030" y="263"/>
                    <a:pt x="2178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7" name="Google Shape;4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863" y="3063988"/>
            <a:ext cx="4064379" cy="228621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2"/>
          <p:cNvSpPr txBox="1"/>
          <p:nvPr>
            <p:ph idx="1" type="body"/>
          </p:nvPr>
        </p:nvSpPr>
        <p:spPr>
          <a:xfrm>
            <a:off x="8023500" y="446000"/>
            <a:ext cx="4168500" cy="252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Ίδρυ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ση</a:t>
            </a:r>
            <a:r>
              <a:rPr lang="en"/>
              <a:t>: Νοέμβριος 2016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Founder: Tim Stokely 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HeadQuarters: Λονδίνο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Υπάλληλοι: ~ 1300 </a:t>
            </a:r>
            <a:endParaRPr/>
          </a:p>
        </p:txBody>
      </p:sp>
      <p:pic>
        <p:nvPicPr>
          <p:cNvPr id="449" name="Google Shape;4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5401" y="758025"/>
            <a:ext cx="30480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5699" y="4343402"/>
            <a:ext cx="3331675" cy="21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0"/>
          <p:cNvSpPr txBox="1"/>
          <p:nvPr>
            <p:ph type="title"/>
          </p:nvPr>
        </p:nvSpPr>
        <p:spPr>
          <a:xfrm>
            <a:off x="372875" y="284500"/>
            <a:ext cx="10263300" cy="1442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Που απαγορεύεται το OnlyFans</a:t>
            </a:r>
            <a:endParaRPr/>
          </a:p>
        </p:txBody>
      </p:sp>
      <p:sp>
        <p:nvSpPr>
          <p:cNvPr id="585" name="Google Shape;585;p40"/>
          <p:cNvSpPr txBox="1"/>
          <p:nvPr>
            <p:ph idx="1" type="body"/>
          </p:nvPr>
        </p:nvSpPr>
        <p:spPr>
          <a:xfrm>
            <a:off x="1124925" y="1737675"/>
            <a:ext cx="3019800" cy="471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25000" lnSpcReduction="20000"/>
          </a:bodyPr>
          <a:lstStyle/>
          <a:p>
            <a:pPr indent="-3889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0100"/>
              <a:t>Russia</a:t>
            </a:r>
            <a:endParaRPr sz="10100"/>
          </a:p>
          <a:p>
            <a:pPr indent="-3889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0100"/>
              <a:t>China</a:t>
            </a:r>
            <a:endParaRPr sz="10100"/>
          </a:p>
          <a:p>
            <a:pPr indent="-3889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0100"/>
              <a:t>Thailand</a:t>
            </a:r>
            <a:endParaRPr sz="10100"/>
          </a:p>
          <a:p>
            <a:pPr indent="-3889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0100"/>
              <a:t>Bangladesh</a:t>
            </a:r>
            <a:endParaRPr sz="10100"/>
          </a:p>
          <a:p>
            <a:pPr indent="-3889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0100"/>
              <a:t>Qatar</a:t>
            </a:r>
            <a:endParaRPr sz="10100"/>
          </a:p>
          <a:p>
            <a:pPr indent="-3889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0100"/>
              <a:t>Kuwait</a:t>
            </a:r>
            <a:endParaRPr sz="10100"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100"/>
          </a:p>
        </p:txBody>
      </p:sp>
      <p:sp>
        <p:nvSpPr>
          <p:cNvPr id="586" name="Google Shape;586;p40"/>
          <p:cNvSpPr/>
          <p:nvPr/>
        </p:nvSpPr>
        <p:spPr>
          <a:xfrm>
            <a:off x="10769744" y="192396"/>
            <a:ext cx="1259575" cy="1260371"/>
          </a:xfrm>
          <a:custGeom>
            <a:rect b="b" l="l" r="r" t="t"/>
            <a:pathLst>
              <a:path extrusionOk="0" h="814456" w="813942">
                <a:moveTo>
                  <a:pt x="650794" y="75589"/>
                </a:moveTo>
                <a:cubicBezTo>
                  <a:pt x="629743" y="59303"/>
                  <a:pt x="599545" y="62900"/>
                  <a:pt x="583352" y="83833"/>
                </a:cubicBezTo>
                <a:lnTo>
                  <a:pt x="476158" y="252265"/>
                </a:lnTo>
                <a:lnTo>
                  <a:pt x="530119" y="60133"/>
                </a:lnTo>
                <a:cubicBezTo>
                  <a:pt x="533722" y="40625"/>
                  <a:pt x="524937" y="21626"/>
                  <a:pt x="509231" y="11330"/>
                </a:cubicBezTo>
                <a:cubicBezTo>
                  <a:pt x="503968" y="7899"/>
                  <a:pt x="497856" y="5365"/>
                  <a:pt x="491298" y="4148"/>
                </a:cubicBezTo>
                <a:lnTo>
                  <a:pt x="471786" y="819"/>
                </a:lnTo>
                <a:cubicBezTo>
                  <a:pt x="445594" y="-4015"/>
                  <a:pt x="420496" y="13037"/>
                  <a:pt x="415679" y="39041"/>
                </a:cubicBezTo>
                <a:lnTo>
                  <a:pt x="404546" y="300258"/>
                </a:lnTo>
                <a:lnTo>
                  <a:pt x="336781" y="45949"/>
                </a:lnTo>
                <a:cubicBezTo>
                  <a:pt x="332247" y="33526"/>
                  <a:pt x="322895" y="23740"/>
                  <a:pt x="311723" y="18596"/>
                </a:cubicBezTo>
                <a:cubicBezTo>
                  <a:pt x="300550" y="13449"/>
                  <a:pt x="287434" y="12837"/>
                  <a:pt x="274925" y="17410"/>
                </a:cubicBezTo>
                <a:lnTo>
                  <a:pt x="256101" y="23975"/>
                </a:lnTo>
                <a:cubicBezTo>
                  <a:pt x="231125" y="33113"/>
                  <a:pt x="218170" y="60745"/>
                  <a:pt x="227238" y="85588"/>
                </a:cubicBezTo>
                <a:lnTo>
                  <a:pt x="356009" y="327285"/>
                </a:lnTo>
                <a:lnTo>
                  <a:pt x="153077" y="140268"/>
                </a:lnTo>
                <a:cubicBezTo>
                  <a:pt x="132027" y="124210"/>
                  <a:pt x="101989" y="128492"/>
                  <a:pt x="85837" y="149651"/>
                </a:cubicBezTo>
                <a:lnTo>
                  <a:pt x="73774" y="165245"/>
                </a:lnTo>
                <a:cubicBezTo>
                  <a:pt x="57622" y="186407"/>
                  <a:pt x="61549" y="216534"/>
                  <a:pt x="82599" y="232597"/>
                </a:cubicBezTo>
                <a:lnTo>
                  <a:pt x="284398" y="346067"/>
                </a:lnTo>
                <a:lnTo>
                  <a:pt x="60496" y="281986"/>
                </a:lnTo>
                <a:cubicBezTo>
                  <a:pt x="34507" y="277041"/>
                  <a:pt x="9166" y="294390"/>
                  <a:pt x="4187" y="320548"/>
                </a:cubicBezTo>
                <a:lnTo>
                  <a:pt x="867" y="340072"/>
                </a:lnTo>
                <a:cubicBezTo>
                  <a:pt x="-4112" y="366231"/>
                  <a:pt x="12850" y="391560"/>
                  <a:pt x="38839" y="396507"/>
                </a:cubicBezTo>
                <a:lnTo>
                  <a:pt x="300955" y="409274"/>
                </a:lnTo>
                <a:lnTo>
                  <a:pt x="44830" y="475316"/>
                </a:lnTo>
                <a:cubicBezTo>
                  <a:pt x="19934" y="484254"/>
                  <a:pt x="6980" y="511858"/>
                  <a:pt x="15967" y="536928"/>
                </a:cubicBezTo>
                <a:lnTo>
                  <a:pt x="23092" y="555622"/>
                </a:lnTo>
                <a:cubicBezTo>
                  <a:pt x="32078" y="580688"/>
                  <a:pt x="59606" y="593776"/>
                  <a:pt x="84502" y="584838"/>
                </a:cubicBezTo>
                <a:lnTo>
                  <a:pt x="326175" y="457540"/>
                </a:lnTo>
                <a:lnTo>
                  <a:pt x="138382" y="659465"/>
                </a:lnTo>
                <a:cubicBezTo>
                  <a:pt x="122190" y="680394"/>
                  <a:pt x="126116" y="710536"/>
                  <a:pt x="147167" y="726818"/>
                </a:cubicBezTo>
                <a:lnTo>
                  <a:pt x="163116" y="739096"/>
                </a:lnTo>
                <a:cubicBezTo>
                  <a:pt x="184167" y="755385"/>
                  <a:pt x="214042" y="751556"/>
                  <a:pt x="230234" y="730623"/>
                </a:cubicBezTo>
                <a:lnTo>
                  <a:pt x="376857" y="474061"/>
                </a:lnTo>
                <a:lnTo>
                  <a:pt x="283467" y="754325"/>
                </a:lnTo>
                <a:cubicBezTo>
                  <a:pt x="278690" y="780334"/>
                  <a:pt x="296097" y="805473"/>
                  <a:pt x="322248" y="810306"/>
                </a:cubicBezTo>
                <a:lnTo>
                  <a:pt x="341800" y="813638"/>
                </a:lnTo>
                <a:cubicBezTo>
                  <a:pt x="367992" y="818471"/>
                  <a:pt x="393090" y="801420"/>
                  <a:pt x="397867" y="775415"/>
                </a:cubicBezTo>
                <a:lnTo>
                  <a:pt x="421913" y="512020"/>
                </a:lnTo>
                <a:lnTo>
                  <a:pt x="477170" y="768736"/>
                </a:lnTo>
                <a:cubicBezTo>
                  <a:pt x="486238" y="793583"/>
                  <a:pt x="513643" y="806177"/>
                  <a:pt x="538661" y="797044"/>
                </a:cubicBezTo>
                <a:lnTo>
                  <a:pt x="557444" y="790482"/>
                </a:lnTo>
                <a:cubicBezTo>
                  <a:pt x="582461" y="781346"/>
                  <a:pt x="595415" y="753713"/>
                  <a:pt x="586348" y="728870"/>
                </a:cubicBezTo>
                <a:lnTo>
                  <a:pt x="468547" y="479752"/>
                </a:lnTo>
                <a:lnTo>
                  <a:pt x="660509" y="674188"/>
                </a:lnTo>
                <a:cubicBezTo>
                  <a:pt x="681519" y="690247"/>
                  <a:pt x="711596" y="685964"/>
                  <a:pt x="727748" y="664804"/>
                </a:cubicBezTo>
                <a:lnTo>
                  <a:pt x="739812" y="649211"/>
                </a:lnTo>
                <a:cubicBezTo>
                  <a:pt x="755964" y="628047"/>
                  <a:pt x="752037" y="597921"/>
                  <a:pt x="730987" y="581858"/>
                </a:cubicBezTo>
                <a:lnTo>
                  <a:pt x="533357" y="457848"/>
                </a:lnTo>
                <a:lnTo>
                  <a:pt x="753090" y="532471"/>
                </a:lnTo>
                <a:cubicBezTo>
                  <a:pt x="779079" y="537414"/>
                  <a:pt x="804420" y="520068"/>
                  <a:pt x="809399" y="493909"/>
                </a:cubicBezTo>
                <a:lnTo>
                  <a:pt x="813083" y="474615"/>
                </a:lnTo>
                <a:cubicBezTo>
                  <a:pt x="816807" y="454994"/>
                  <a:pt x="808144" y="435539"/>
                  <a:pt x="792640" y="425131"/>
                </a:cubicBezTo>
                <a:cubicBezTo>
                  <a:pt x="787458" y="421666"/>
                  <a:pt x="781548" y="419411"/>
                  <a:pt x="775071" y="418180"/>
                </a:cubicBezTo>
                <a:lnTo>
                  <a:pt x="512591" y="392795"/>
                </a:lnTo>
                <a:lnTo>
                  <a:pt x="768756" y="339141"/>
                </a:lnTo>
                <a:cubicBezTo>
                  <a:pt x="793652" y="330204"/>
                  <a:pt x="806606" y="302596"/>
                  <a:pt x="797619" y="277527"/>
                </a:cubicBezTo>
                <a:lnTo>
                  <a:pt x="791061" y="258725"/>
                </a:lnTo>
                <a:cubicBezTo>
                  <a:pt x="786568" y="246193"/>
                  <a:pt x="777136" y="236652"/>
                  <a:pt x="766044" y="231372"/>
                </a:cubicBezTo>
                <a:cubicBezTo>
                  <a:pt x="754912" y="226088"/>
                  <a:pt x="742119" y="225034"/>
                  <a:pt x="729651" y="229507"/>
                </a:cubicBezTo>
                <a:lnTo>
                  <a:pt x="480003" y="345950"/>
                </a:lnTo>
                <a:lnTo>
                  <a:pt x="675204" y="154992"/>
                </a:lnTo>
                <a:cubicBezTo>
                  <a:pt x="691396" y="134063"/>
                  <a:pt x="687470" y="103922"/>
                  <a:pt x="666420" y="87640"/>
                </a:cubicBezTo>
                <a:lnTo>
                  <a:pt x="650794" y="75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0"/>
          <p:cNvSpPr/>
          <p:nvPr/>
        </p:nvSpPr>
        <p:spPr>
          <a:xfrm>
            <a:off x="9880259" y="712544"/>
            <a:ext cx="832210" cy="832267"/>
          </a:xfrm>
          <a:custGeom>
            <a:rect b="b" l="l" r="r" t="t"/>
            <a:pathLst>
              <a:path extrusionOk="0" h="537814" w="537777">
                <a:moveTo>
                  <a:pt x="279335" y="63"/>
                </a:moveTo>
                <a:cubicBezTo>
                  <a:pt x="261969" y="-1022"/>
                  <a:pt x="246950" y="11997"/>
                  <a:pt x="245857" y="29250"/>
                </a:cubicBezTo>
                <a:lnTo>
                  <a:pt x="249622" y="159656"/>
                </a:lnTo>
                <a:lnTo>
                  <a:pt x="208371" y="35946"/>
                </a:lnTo>
                <a:cubicBezTo>
                  <a:pt x="203149" y="24073"/>
                  <a:pt x="191450" y="17017"/>
                  <a:pt x="179184" y="17203"/>
                </a:cubicBezTo>
                <a:cubicBezTo>
                  <a:pt x="175095" y="17264"/>
                  <a:pt x="170845" y="18138"/>
                  <a:pt x="166878" y="19879"/>
                </a:cubicBezTo>
                <a:lnTo>
                  <a:pt x="155098" y="25234"/>
                </a:lnTo>
                <a:cubicBezTo>
                  <a:pt x="139148" y="32221"/>
                  <a:pt x="131821" y="50644"/>
                  <a:pt x="138743" y="66473"/>
                </a:cubicBezTo>
                <a:lnTo>
                  <a:pt x="228450" y="211873"/>
                </a:lnTo>
                <a:lnTo>
                  <a:pt x="98586" y="99141"/>
                </a:lnTo>
                <a:cubicBezTo>
                  <a:pt x="91583" y="94085"/>
                  <a:pt x="82960" y="92203"/>
                  <a:pt x="75026" y="93518"/>
                </a:cubicBezTo>
                <a:cubicBezTo>
                  <a:pt x="67092" y="94826"/>
                  <a:pt x="59764" y="99315"/>
                  <a:pt x="54664" y="106371"/>
                </a:cubicBezTo>
                <a:lnTo>
                  <a:pt x="46892" y="116815"/>
                </a:lnTo>
                <a:cubicBezTo>
                  <a:pt x="36731" y="130923"/>
                  <a:pt x="39848" y="150617"/>
                  <a:pt x="53854" y="160729"/>
                </a:cubicBezTo>
                <a:lnTo>
                  <a:pt x="212136" y="244274"/>
                </a:lnTo>
                <a:lnTo>
                  <a:pt x="33776" y="217496"/>
                </a:lnTo>
                <a:cubicBezTo>
                  <a:pt x="16531" y="216512"/>
                  <a:pt x="1836" y="229847"/>
                  <a:pt x="864" y="247217"/>
                </a:cubicBezTo>
                <a:lnTo>
                  <a:pt x="55" y="260070"/>
                </a:lnTo>
                <a:cubicBezTo>
                  <a:pt x="-958" y="277445"/>
                  <a:pt x="12239" y="292293"/>
                  <a:pt x="29484" y="293273"/>
                </a:cubicBezTo>
                <a:lnTo>
                  <a:pt x="180237" y="280691"/>
                </a:lnTo>
                <a:lnTo>
                  <a:pt x="35678" y="328087"/>
                </a:lnTo>
                <a:cubicBezTo>
                  <a:pt x="19809" y="334932"/>
                  <a:pt x="12442" y="353614"/>
                  <a:pt x="19324" y="369588"/>
                </a:cubicBezTo>
                <a:lnTo>
                  <a:pt x="24667" y="381372"/>
                </a:lnTo>
                <a:cubicBezTo>
                  <a:pt x="31590" y="397350"/>
                  <a:pt x="50049" y="404819"/>
                  <a:pt x="65918" y="397974"/>
                </a:cubicBezTo>
                <a:lnTo>
                  <a:pt x="212379" y="308806"/>
                </a:lnTo>
                <a:lnTo>
                  <a:pt x="98060" y="438406"/>
                </a:lnTo>
                <a:cubicBezTo>
                  <a:pt x="87859" y="452368"/>
                  <a:pt x="90935" y="472062"/>
                  <a:pt x="105023" y="482320"/>
                </a:cubicBezTo>
                <a:lnTo>
                  <a:pt x="115710" y="489817"/>
                </a:lnTo>
                <a:cubicBezTo>
                  <a:pt x="129797" y="500080"/>
                  <a:pt x="149430" y="497084"/>
                  <a:pt x="159632" y="483126"/>
                </a:cubicBezTo>
                <a:lnTo>
                  <a:pt x="243711" y="325674"/>
                </a:lnTo>
                <a:lnTo>
                  <a:pt x="216143" y="503743"/>
                </a:lnTo>
                <a:cubicBezTo>
                  <a:pt x="215050" y="520992"/>
                  <a:pt x="228207" y="535865"/>
                  <a:pt x="245573" y="536946"/>
                </a:cubicBezTo>
                <a:lnTo>
                  <a:pt x="258730" y="537751"/>
                </a:lnTo>
                <a:cubicBezTo>
                  <a:pt x="276096" y="538836"/>
                  <a:pt x="290832" y="525818"/>
                  <a:pt x="291924" y="508564"/>
                </a:cubicBezTo>
                <a:lnTo>
                  <a:pt x="277190" y="316036"/>
                </a:lnTo>
                <a:lnTo>
                  <a:pt x="329410" y="501869"/>
                </a:lnTo>
                <a:cubicBezTo>
                  <a:pt x="336333" y="517701"/>
                  <a:pt x="354954" y="524915"/>
                  <a:pt x="370903" y="517936"/>
                </a:cubicBezTo>
                <a:lnTo>
                  <a:pt x="382683" y="512580"/>
                </a:lnTo>
                <a:cubicBezTo>
                  <a:pt x="398633" y="505597"/>
                  <a:pt x="405960" y="487170"/>
                  <a:pt x="399038" y="471342"/>
                </a:cubicBezTo>
                <a:lnTo>
                  <a:pt x="315485" y="320051"/>
                </a:lnTo>
                <a:lnTo>
                  <a:pt x="439438" y="438673"/>
                </a:lnTo>
                <a:cubicBezTo>
                  <a:pt x="453485" y="448790"/>
                  <a:pt x="472916" y="445555"/>
                  <a:pt x="483118" y="431444"/>
                </a:cubicBezTo>
                <a:lnTo>
                  <a:pt x="490890" y="421003"/>
                </a:lnTo>
                <a:cubicBezTo>
                  <a:pt x="501051" y="406892"/>
                  <a:pt x="497933" y="387197"/>
                  <a:pt x="483927" y="377085"/>
                </a:cubicBezTo>
                <a:lnTo>
                  <a:pt x="328884" y="285509"/>
                </a:lnTo>
                <a:lnTo>
                  <a:pt x="504006" y="320318"/>
                </a:lnTo>
                <a:cubicBezTo>
                  <a:pt x="521251" y="321302"/>
                  <a:pt x="535945" y="307968"/>
                  <a:pt x="536917" y="290597"/>
                </a:cubicBezTo>
                <a:lnTo>
                  <a:pt x="537727" y="277744"/>
                </a:lnTo>
                <a:cubicBezTo>
                  <a:pt x="538698" y="260370"/>
                  <a:pt x="525542" y="245521"/>
                  <a:pt x="508256" y="244542"/>
                </a:cubicBezTo>
                <a:lnTo>
                  <a:pt x="355925" y="249897"/>
                </a:lnTo>
                <a:lnTo>
                  <a:pt x="502103" y="209732"/>
                </a:lnTo>
                <a:cubicBezTo>
                  <a:pt x="517972" y="202882"/>
                  <a:pt x="525339" y="184200"/>
                  <a:pt x="518458" y="168226"/>
                </a:cubicBezTo>
                <a:lnTo>
                  <a:pt x="513357" y="156442"/>
                </a:lnTo>
                <a:cubicBezTo>
                  <a:pt x="508175" y="144460"/>
                  <a:pt x="496395" y="137104"/>
                  <a:pt x="484170" y="137165"/>
                </a:cubicBezTo>
                <a:cubicBezTo>
                  <a:pt x="480122" y="137185"/>
                  <a:pt x="476073" y="138129"/>
                  <a:pt x="472106" y="139841"/>
                </a:cubicBezTo>
                <a:lnTo>
                  <a:pt x="320828" y="222313"/>
                </a:lnTo>
                <a:lnTo>
                  <a:pt x="439721" y="99408"/>
                </a:lnTo>
                <a:cubicBezTo>
                  <a:pt x="449923" y="85446"/>
                  <a:pt x="446806" y="65752"/>
                  <a:pt x="432759" y="55494"/>
                </a:cubicBezTo>
                <a:lnTo>
                  <a:pt x="422315" y="47730"/>
                </a:lnTo>
                <a:cubicBezTo>
                  <a:pt x="415312" y="42597"/>
                  <a:pt x="406689" y="40889"/>
                  <a:pt x="398754" y="42103"/>
                </a:cubicBezTo>
                <a:cubicBezTo>
                  <a:pt x="390820" y="43317"/>
                  <a:pt x="383493" y="47442"/>
                  <a:pt x="378393" y="54421"/>
                </a:cubicBezTo>
                <a:lnTo>
                  <a:pt x="286014" y="208926"/>
                </a:lnTo>
                <a:lnTo>
                  <a:pt x="321638" y="34071"/>
                </a:lnTo>
                <a:cubicBezTo>
                  <a:pt x="322731" y="16822"/>
                  <a:pt x="309534" y="1950"/>
                  <a:pt x="292167" y="869"/>
                </a:cubicBezTo>
                <a:lnTo>
                  <a:pt x="279335" y="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0"/>
          <p:cNvSpPr/>
          <p:nvPr/>
        </p:nvSpPr>
        <p:spPr>
          <a:xfrm>
            <a:off x="10636276" y="1468599"/>
            <a:ext cx="680288" cy="680335"/>
          </a:xfrm>
          <a:custGeom>
            <a:rect b="b" l="l" r="r" t="t"/>
            <a:pathLst>
              <a:path extrusionOk="0" h="537814" w="537777">
                <a:moveTo>
                  <a:pt x="279335" y="63"/>
                </a:moveTo>
                <a:cubicBezTo>
                  <a:pt x="261969" y="-1022"/>
                  <a:pt x="246950" y="11997"/>
                  <a:pt x="245857" y="29250"/>
                </a:cubicBezTo>
                <a:lnTo>
                  <a:pt x="249622" y="159656"/>
                </a:lnTo>
                <a:lnTo>
                  <a:pt x="208371" y="35946"/>
                </a:lnTo>
                <a:cubicBezTo>
                  <a:pt x="203149" y="24073"/>
                  <a:pt x="191450" y="17017"/>
                  <a:pt x="179184" y="17203"/>
                </a:cubicBezTo>
                <a:cubicBezTo>
                  <a:pt x="175095" y="17264"/>
                  <a:pt x="170845" y="18138"/>
                  <a:pt x="166878" y="19879"/>
                </a:cubicBezTo>
                <a:lnTo>
                  <a:pt x="155098" y="25234"/>
                </a:lnTo>
                <a:cubicBezTo>
                  <a:pt x="139148" y="32221"/>
                  <a:pt x="131821" y="50644"/>
                  <a:pt x="138743" y="66473"/>
                </a:cubicBezTo>
                <a:lnTo>
                  <a:pt x="228450" y="211873"/>
                </a:lnTo>
                <a:lnTo>
                  <a:pt x="98586" y="99141"/>
                </a:lnTo>
                <a:cubicBezTo>
                  <a:pt x="91583" y="94085"/>
                  <a:pt x="82960" y="92203"/>
                  <a:pt x="75026" y="93518"/>
                </a:cubicBezTo>
                <a:cubicBezTo>
                  <a:pt x="67092" y="94826"/>
                  <a:pt x="59764" y="99315"/>
                  <a:pt x="54664" y="106371"/>
                </a:cubicBezTo>
                <a:lnTo>
                  <a:pt x="46892" y="116815"/>
                </a:lnTo>
                <a:cubicBezTo>
                  <a:pt x="36731" y="130923"/>
                  <a:pt x="39848" y="150617"/>
                  <a:pt x="53854" y="160729"/>
                </a:cubicBezTo>
                <a:lnTo>
                  <a:pt x="212136" y="244274"/>
                </a:lnTo>
                <a:lnTo>
                  <a:pt x="33776" y="217496"/>
                </a:lnTo>
                <a:cubicBezTo>
                  <a:pt x="16531" y="216512"/>
                  <a:pt x="1836" y="229847"/>
                  <a:pt x="864" y="247217"/>
                </a:cubicBezTo>
                <a:lnTo>
                  <a:pt x="55" y="260070"/>
                </a:lnTo>
                <a:cubicBezTo>
                  <a:pt x="-958" y="277445"/>
                  <a:pt x="12239" y="292293"/>
                  <a:pt x="29484" y="293273"/>
                </a:cubicBezTo>
                <a:lnTo>
                  <a:pt x="180237" y="280691"/>
                </a:lnTo>
                <a:lnTo>
                  <a:pt x="35678" y="328087"/>
                </a:lnTo>
                <a:cubicBezTo>
                  <a:pt x="19809" y="334932"/>
                  <a:pt x="12442" y="353614"/>
                  <a:pt x="19324" y="369588"/>
                </a:cubicBezTo>
                <a:lnTo>
                  <a:pt x="24667" y="381372"/>
                </a:lnTo>
                <a:cubicBezTo>
                  <a:pt x="31590" y="397350"/>
                  <a:pt x="50049" y="404819"/>
                  <a:pt x="65918" y="397974"/>
                </a:cubicBezTo>
                <a:lnTo>
                  <a:pt x="212379" y="308806"/>
                </a:lnTo>
                <a:lnTo>
                  <a:pt x="98060" y="438406"/>
                </a:lnTo>
                <a:cubicBezTo>
                  <a:pt x="87859" y="452368"/>
                  <a:pt x="90935" y="472062"/>
                  <a:pt x="105023" y="482320"/>
                </a:cubicBezTo>
                <a:lnTo>
                  <a:pt x="115710" y="489817"/>
                </a:lnTo>
                <a:cubicBezTo>
                  <a:pt x="129797" y="500080"/>
                  <a:pt x="149430" y="497084"/>
                  <a:pt x="159632" y="483126"/>
                </a:cubicBezTo>
                <a:lnTo>
                  <a:pt x="243711" y="325674"/>
                </a:lnTo>
                <a:lnTo>
                  <a:pt x="216143" y="503743"/>
                </a:lnTo>
                <a:cubicBezTo>
                  <a:pt x="215050" y="520992"/>
                  <a:pt x="228207" y="535865"/>
                  <a:pt x="245573" y="536946"/>
                </a:cubicBezTo>
                <a:lnTo>
                  <a:pt x="258730" y="537751"/>
                </a:lnTo>
                <a:cubicBezTo>
                  <a:pt x="276096" y="538836"/>
                  <a:pt x="290832" y="525818"/>
                  <a:pt x="291924" y="508564"/>
                </a:cubicBezTo>
                <a:lnTo>
                  <a:pt x="277190" y="316036"/>
                </a:lnTo>
                <a:lnTo>
                  <a:pt x="329410" y="501869"/>
                </a:lnTo>
                <a:cubicBezTo>
                  <a:pt x="336333" y="517701"/>
                  <a:pt x="354954" y="524915"/>
                  <a:pt x="370903" y="517936"/>
                </a:cubicBezTo>
                <a:lnTo>
                  <a:pt x="382683" y="512580"/>
                </a:lnTo>
                <a:cubicBezTo>
                  <a:pt x="398633" y="505597"/>
                  <a:pt x="405960" y="487170"/>
                  <a:pt x="399038" y="471342"/>
                </a:cubicBezTo>
                <a:lnTo>
                  <a:pt x="315485" y="320051"/>
                </a:lnTo>
                <a:lnTo>
                  <a:pt x="439438" y="438673"/>
                </a:lnTo>
                <a:cubicBezTo>
                  <a:pt x="453485" y="448790"/>
                  <a:pt x="472916" y="445555"/>
                  <a:pt x="483118" y="431444"/>
                </a:cubicBezTo>
                <a:lnTo>
                  <a:pt x="490890" y="421003"/>
                </a:lnTo>
                <a:cubicBezTo>
                  <a:pt x="501051" y="406892"/>
                  <a:pt x="497933" y="387197"/>
                  <a:pt x="483927" y="377085"/>
                </a:cubicBezTo>
                <a:lnTo>
                  <a:pt x="328884" y="285509"/>
                </a:lnTo>
                <a:lnTo>
                  <a:pt x="504006" y="320318"/>
                </a:lnTo>
                <a:cubicBezTo>
                  <a:pt x="521251" y="321302"/>
                  <a:pt x="535945" y="307968"/>
                  <a:pt x="536917" y="290597"/>
                </a:cubicBezTo>
                <a:lnTo>
                  <a:pt x="537727" y="277744"/>
                </a:lnTo>
                <a:cubicBezTo>
                  <a:pt x="538698" y="260370"/>
                  <a:pt x="525542" y="245521"/>
                  <a:pt x="508256" y="244542"/>
                </a:cubicBezTo>
                <a:lnTo>
                  <a:pt x="355925" y="249897"/>
                </a:lnTo>
                <a:lnTo>
                  <a:pt x="502103" y="209732"/>
                </a:lnTo>
                <a:cubicBezTo>
                  <a:pt x="517972" y="202882"/>
                  <a:pt x="525339" y="184200"/>
                  <a:pt x="518458" y="168226"/>
                </a:cubicBezTo>
                <a:lnTo>
                  <a:pt x="513357" y="156442"/>
                </a:lnTo>
                <a:cubicBezTo>
                  <a:pt x="508175" y="144460"/>
                  <a:pt x="496395" y="137104"/>
                  <a:pt x="484170" y="137165"/>
                </a:cubicBezTo>
                <a:cubicBezTo>
                  <a:pt x="480122" y="137185"/>
                  <a:pt x="476073" y="138129"/>
                  <a:pt x="472106" y="139841"/>
                </a:cubicBezTo>
                <a:lnTo>
                  <a:pt x="320828" y="222313"/>
                </a:lnTo>
                <a:lnTo>
                  <a:pt x="439721" y="99408"/>
                </a:lnTo>
                <a:cubicBezTo>
                  <a:pt x="449923" y="85446"/>
                  <a:pt x="446806" y="65752"/>
                  <a:pt x="432759" y="55494"/>
                </a:cubicBezTo>
                <a:lnTo>
                  <a:pt x="422315" y="47730"/>
                </a:lnTo>
                <a:cubicBezTo>
                  <a:pt x="415312" y="42597"/>
                  <a:pt x="406689" y="40889"/>
                  <a:pt x="398754" y="42103"/>
                </a:cubicBezTo>
                <a:cubicBezTo>
                  <a:pt x="390820" y="43317"/>
                  <a:pt x="383493" y="47442"/>
                  <a:pt x="378393" y="54421"/>
                </a:cubicBezTo>
                <a:lnTo>
                  <a:pt x="286014" y="208926"/>
                </a:lnTo>
                <a:lnTo>
                  <a:pt x="321638" y="34071"/>
                </a:lnTo>
                <a:cubicBezTo>
                  <a:pt x="322731" y="16822"/>
                  <a:pt x="309534" y="1950"/>
                  <a:pt x="292167" y="869"/>
                </a:cubicBezTo>
                <a:lnTo>
                  <a:pt x="279335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0"/>
          <p:cNvSpPr txBox="1"/>
          <p:nvPr/>
        </p:nvSpPr>
        <p:spPr>
          <a:xfrm>
            <a:off x="4864425" y="1726900"/>
            <a:ext cx="3272700" cy="49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omfortaa Medium"/>
              <a:buChar char="●"/>
            </a:pPr>
            <a:r>
              <a:rPr lang="en" sz="25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Turkey</a:t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omfortaa Medium"/>
              <a:buChar char="●"/>
            </a:pPr>
            <a:r>
              <a:rPr lang="en" sz="25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Belarus</a:t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omfortaa Medium"/>
              <a:buChar char="●"/>
            </a:pPr>
            <a:r>
              <a:rPr lang="en" sz="25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Angola</a:t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omfortaa Medium"/>
              <a:buChar char="●"/>
            </a:pPr>
            <a:r>
              <a:rPr lang="en" sz="25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Pakistan</a:t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omfortaa Medium"/>
              <a:buChar char="●"/>
            </a:pPr>
            <a:r>
              <a:rPr lang="en" sz="25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Afghanistan</a:t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omfortaa Medium"/>
              <a:buChar char="●"/>
            </a:pPr>
            <a:r>
              <a:rPr lang="en" sz="25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Iran</a:t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590" name="Google Shape;590;p40"/>
          <p:cNvSpPr txBox="1"/>
          <p:nvPr/>
        </p:nvSpPr>
        <p:spPr>
          <a:xfrm>
            <a:off x="7851850" y="1726900"/>
            <a:ext cx="3562800" cy="4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omfortaa Medium"/>
              <a:buChar char="●"/>
            </a:pPr>
            <a:r>
              <a:rPr lang="en" sz="25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Saudi Arabia</a:t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omfortaa Medium"/>
              <a:buChar char="●"/>
            </a:pPr>
            <a:r>
              <a:rPr lang="en" sz="25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Bahrain</a:t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omfortaa Medium"/>
              <a:buChar char="●"/>
            </a:pPr>
            <a:r>
              <a:rPr lang="en" sz="25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India</a:t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omfortaa Medium"/>
              <a:buChar char="●"/>
            </a:pPr>
            <a:r>
              <a:rPr lang="en" sz="25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UAE</a:t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1"/>
          <p:cNvSpPr txBox="1"/>
          <p:nvPr>
            <p:ph type="title"/>
          </p:nvPr>
        </p:nvSpPr>
        <p:spPr>
          <a:xfrm>
            <a:off x="1023125" y="573054"/>
            <a:ext cx="10145700" cy="98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OnlyFans Top Earners (2024)</a:t>
            </a:r>
            <a:endParaRPr sz="5400"/>
          </a:p>
        </p:txBody>
      </p:sp>
      <p:sp>
        <p:nvSpPr>
          <p:cNvPr id="596" name="Google Shape;596;p41"/>
          <p:cNvSpPr txBox="1"/>
          <p:nvPr>
            <p:ph idx="1" type="body"/>
          </p:nvPr>
        </p:nvSpPr>
        <p:spPr>
          <a:xfrm>
            <a:off x="1286075" y="1820550"/>
            <a:ext cx="5072400" cy="321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/>
              <a:t>Iggy Azalea ($9.2 million)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/>
              <a:t>Coco Austin ($9 million)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/>
              <a:t>Mia Khalifa ($6.4 million)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/>
              <a:t>Erica Mena ($4.49 million)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/>
              <a:t>Tana Mongeau (3$ million)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/>
              <a:t>Gemma McCourt ($2.4 million)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/>
              <a:t>Denise Richards ($2 million)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/>
              <a:t>Safaree Samuels ($1.91 million)</a:t>
            </a:r>
            <a:endParaRPr/>
          </a:p>
        </p:txBody>
      </p:sp>
      <p:pic>
        <p:nvPicPr>
          <p:cNvPr id="597" name="Google Shape;5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3225" y="1820548"/>
            <a:ext cx="2393352" cy="30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5350" y="1820551"/>
            <a:ext cx="2437874" cy="304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2"/>
          <p:cNvSpPr txBox="1"/>
          <p:nvPr>
            <p:ph idx="1" type="body"/>
          </p:nvPr>
        </p:nvSpPr>
        <p:spPr>
          <a:xfrm>
            <a:off x="1023113" y="2057350"/>
            <a:ext cx="4762800" cy="3846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28603"/>
            <a:ext cx="6223325" cy="646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4893" y="76200"/>
            <a:ext cx="5092308" cy="66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5250" y="1893835"/>
            <a:ext cx="2786750" cy="4964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939750" cy="463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3000" y="1033900"/>
            <a:ext cx="4279001" cy="5112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8650" y="4806699"/>
            <a:ext cx="2566381" cy="19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025" y="661988"/>
            <a:ext cx="5133975" cy="568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7250" y="505000"/>
            <a:ext cx="5153025" cy="60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5"/>
          <p:cNvSpPr txBox="1"/>
          <p:nvPr>
            <p:ph type="title"/>
          </p:nvPr>
        </p:nvSpPr>
        <p:spPr>
          <a:xfrm>
            <a:off x="1197150" y="1000175"/>
            <a:ext cx="9968400" cy="86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Ευχαριστούμε για την προσοχή σας!</a:t>
            </a:r>
            <a:endParaRPr/>
          </a:p>
        </p:txBody>
      </p:sp>
      <p:sp>
        <p:nvSpPr>
          <p:cNvPr id="625" name="Google Shape;625;p45"/>
          <p:cNvSpPr txBox="1"/>
          <p:nvPr>
            <p:ph idx="1" type="body"/>
          </p:nvPr>
        </p:nvSpPr>
        <p:spPr>
          <a:xfrm>
            <a:off x="4549950" y="3605300"/>
            <a:ext cx="3830100" cy="158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latin typeface="Comfortaa"/>
                <a:ea typeface="Comfortaa"/>
                <a:cs typeface="Comfortaa"/>
                <a:sym typeface="Comfortaa"/>
              </a:rPr>
              <a:t>Ερωτήσεις;</a:t>
            </a:r>
            <a:endParaRPr b="1" sz="3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3"/>
          <p:cNvSpPr txBox="1"/>
          <p:nvPr>
            <p:ph type="title"/>
          </p:nvPr>
        </p:nvSpPr>
        <p:spPr>
          <a:xfrm>
            <a:off x="1373700" y="314361"/>
            <a:ext cx="9444600" cy="182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Προφίλ χρηστών OnlyFans</a:t>
            </a:r>
            <a:endParaRPr/>
          </a:p>
        </p:txBody>
      </p:sp>
      <p:sp>
        <p:nvSpPr>
          <p:cNvPr id="456" name="Google Shape;456;p23"/>
          <p:cNvSpPr txBox="1"/>
          <p:nvPr>
            <p:ph idx="1" type="body"/>
          </p:nvPr>
        </p:nvSpPr>
        <p:spPr>
          <a:xfrm>
            <a:off x="230700" y="1516225"/>
            <a:ext cx="5931900" cy="4161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Δημιουργοί περιεχομένου:</a:t>
            </a:r>
            <a:endParaRPr/>
          </a:p>
          <a:p>
            <a:pPr indent="-375443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αισθησιακό-πορνογραφικό περιεχόμενο (από επαγγελματίες αλλά και ερασιτέχνες).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Παράλληλα, φιλοξενεί και άλλα είδη περιεχομένου:</a:t>
            </a:r>
            <a:endParaRPr/>
          </a:p>
          <a:p>
            <a:pPr indent="-375443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γυμναστές </a:t>
            </a:r>
            <a:endParaRPr/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μουσικούς </a:t>
            </a:r>
            <a:endParaRPr/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influencers κ.α. </a:t>
            </a:r>
            <a:endParaRPr/>
          </a:p>
        </p:txBody>
      </p:sp>
      <p:sp>
        <p:nvSpPr>
          <p:cNvPr id="457" name="Google Shape;457;p23"/>
          <p:cNvSpPr txBox="1"/>
          <p:nvPr/>
        </p:nvSpPr>
        <p:spPr>
          <a:xfrm>
            <a:off x="6071300" y="6214050"/>
            <a:ext cx="56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Δημιουργοί περιεχομένου: 3 εκ</a:t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458" name="Google Shape;4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475" y="1564324"/>
            <a:ext cx="5757124" cy="437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4"/>
          <p:cNvSpPr txBox="1"/>
          <p:nvPr>
            <p:ph type="title"/>
          </p:nvPr>
        </p:nvSpPr>
        <p:spPr>
          <a:xfrm>
            <a:off x="1373700" y="314361"/>
            <a:ext cx="9444600" cy="182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Προφίλ χρηστών OnlyFans</a:t>
            </a:r>
            <a:endParaRPr/>
          </a:p>
        </p:txBody>
      </p:sp>
      <p:sp>
        <p:nvSpPr>
          <p:cNvPr id="464" name="Google Shape;464;p24"/>
          <p:cNvSpPr txBox="1"/>
          <p:nvPr/>
        </p:nvSpPr>
        <p:spPr>
          <a:xfrm>
            <a:off x="496275" y="1696125"/>
            <a:ext cx="54627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Συνδρομητική πλατφόρμα:</a:t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Χρήστες - Καταναλωτές: 220 εκ</a:t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465" name="Google Shape;465;p24"/>
          <p:cNvSpPr txBox="1"/>
          <p:nvPr/>
        </p:nvSpPr>
        <p:spPr>
          <a:xfrm>
            <a:off x="7362300" y="4810200"/>
            <a:ext cx="48297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Τυπικός χρήστης:</a:t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omfortaa Medium"/>
              <a:buChar char="-"/>
            </a:pPr>
            <a:r>
              <a:rPr lang="en" sz="25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λευκός (68,9%),</a:t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omfortaa Medium"/>
              <a:buChar char="-"/>
            </a:pPr>
            <a:r>
              <a:rPr lang="en" sz="25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παντρεμένος (89,5%),</a:t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omfortaa Medium"/>
              <a:buChar char="-"/>
            </a:pPr>
            <a:r>
              <a:rPr lang="en" sz="25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άνδρας (63,1%)</a:t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omfortaa Medium"/>
              <a:buChar char="-"/>
            </a:pPr>
            <a:r>
              <a:rPr lang="en" sz="25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ετεροφυλόφιλος (59%).</a:t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466" name="Google Shape;4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63" y="3167777"/>
            <a:ext cx="4706925" cy="353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6774" y="1264724"/>
            <a:ext cx="4706900" cy="354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5"/>
          <p:cNvSpPr txBox="1"/>
          <p:nvPr>
            <p:ph type="title"/>
          </p:nvPr>
        </p:nvSpPr>
        <p:spPr>
          <a:xfrm>
            <a:off x="764100" y="314387"/>
            <a:ext cx="9444600" cy="86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ΣΤΑΤΙΣΤΙΚΑ</a:t>
            </a:r>
            <a:endParaRPr/>
          </a:p>
        </p:txBody>
      </p:sp>
      <p:pic>
        <p:nvPicPr>
          <p:cNvPr id="473" name="Google Shape;4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00" y="1512787"/>
            <a:ext cx="7477125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0725" y="106350"/>
            <a:ext cx="6321275" cy="4184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6"/>
          <p:cNvSpPr txBox="1"/>
          <p:nvPr>
            <p:ph type="title"/>
          </p:nvPr>
        </p:nvSpPr>
        <p:spPr>
          <a:xfrm>
            <a:off x="1373700" y="434737"/>
            <a:ext cx="9444600" cy="86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Πώς γίνεται η εγγραφή;</a:t>
            </a:r>
            <a:endParaRPr/>
          </a:p>
        </p:txBody>
      </p:sp>
      <p:sp>
        <p:nvSpPr>
          <p:cNvPr id="480" name="Google Shape;480;p26"/>
          <p:cNvSpPr txBox="1"/>
          <p:nvPr>
            <p:ph idx="1" type="body"/>
          </p:nvPr>
        </p:nvSpPr>
        <p:spPr>
          <a:xfrm>
            <a:off x="1373700" y="2278213"/>
            <a:ext cx="9444600" cy="357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1479600"/>
            <a:ext cx="9714026" cy="523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7"/>
          <p:cNvSpPr txBox="1"/>
          <p:nvPr>
            <p:ph type="title"/>
          </p:nvPr>
        </p:nvSpPr>
        <p:spPr>
          <a:xfrm>
            <a:off x="1373700" y="1000187"/>
            <a:ext cx="9444600" cy="86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7"/>
          <p:cNvSpPr txBox="1"/>
          <p:nvPr>
            <p:ph idx="1" type="body"/>
          </p:nvPr>
        </p:nvSpPr>
        <p:spPr>
          <a:xfrm>
            <a:off x="1373700" y="2278213"/>
            <a:ext cx="9444600" cy="357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479"/>
            <a:ext cx="12192001" cy="656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8"/>
          <p:cNvSpPr txBox="1"/>
          <p:nvPr>
            <p:ph type="title"/>
          </p:nvPr>
        </p:nvSpPr>
        <p:spPr>
          <a:xfrm>
            <a:off x="1373700" y="1000187"/>
            <a:ext cx="9444600" cy="86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 txBox="1"/>
          <p:nvPr>
            <p:ph idx="1" type="body"/>
          </p:nvPr>
        </p:nvSpPr>
        <p:spPr>
          <a:xfrm>
            <a:off x="1373700" y="2278213"/>
            <a:ext cx="9444600" cy="357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0"/>
            <a:ext cx="12191999" cy="6188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88" y="373225"/>
            <a:ext cx="51339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13" y="2690825"/>
            <a:ext cx="516255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9538" y="1119175"/>
            <a:ext cx="5114925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Mania Template">
  <a:themeElements>
    <a:clrScheme name="Simple Light">
      <a:dk1>
        <a:srgbClr val="F4BEDA"/>
      </a:dk1>
      <a:lt1>
        <a:srgbClr val="310725"/>
      </a:lt1>
      <a:dk2>
        <a:srgbClr val="FFFFFF"/>
      </a:dk2>
      <a:lt2>
        <a:srgbClr val="EEEEEE"/>
      </a:lt2>
      <a:accent1>
        <a:srgbClr val="4F083A"/>
      </a:accent1>
      <a:accent2>
        <a:srgbClr val="A02579"/>
      </a:accent2>
      <a:accent3>
        <a:srgbClr val="F4BEDA"/>
      </a:accent3>
      <a:accent4>
        <a:srgbClr val="FFFFFF"/>
      </a:accent4>
      <a:accent5>
        <a:srgbClr val="FFFFFF"/>
      </a:accent5>
      <a:accent6>
        <a:srgbClr val="FFFFFF"/>
      </a:accent6>
      <a:hlink>
        <a:srgbClr val="B924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